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3" r:id="rId7"/>
    <p:sldId id="260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8FC07-CA99-4B4C-82A2-E2B7237A034A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7BD3-E248-4257-8BEF-BED30EA62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792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8FC07-CA99-4B4C-82A2-E2B7237A034A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7BD3-E248-4257-8BEF-BED30EA62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702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8FC07-CA99-4B4C-82A2-E2B7237A034A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7BD3-E248-4257-8BEF-BED30EA62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653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8FC07-CA99-4B4C-82A2-E2B7237A034A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7BD3-E248-4257-8BEF-BED30EA62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820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8FC07-CA99-4B4C-82A2-E2B7237A034A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7BD3-E248-4257-8BEF-BED30EA62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111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8FC07-CA99-4B4C-82A2-E2B7237A034A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7BD3-E248-4257-8BEF-BED30EA62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54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8FC07-CA99-4B4C-82A2-E2B7237A034A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7BD3-E248-4257-8BEF-BED30EA62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254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8FC07-CA99-4B4C-82A2-E2B7237A034A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7BD3-E248-4257-8BEF-BED30EA62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064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8FC07-CA99-4B4C-82A2-E2B7237A034A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7BD3-E248-4257-8BEF-BED30EA62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764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8FC07-CA99-4B4C-82A2-E2B7237A034A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7BD3-E248-4257-8BEF-BED30EA62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827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8FC07-CA99-4B4C-82A2-E2B7237A034A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7BD3-E248-4257-8BEF-BED30EA62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076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8FC07-CA99-4B4C-82A2-E2B7237A034A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77BD3-E248-4257-8BEF-BED30EA62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471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3497"/>
            <a:ext cx="7772400" cy="3040204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дошкольное образовательное учреждение 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№36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Отчёт</a:t>
            </a:r>
            <a:b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проделанной работе по 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правилам</a:t>
            </a:r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дорожного </a:t>
            </a: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2703228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подготовительной группы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Пыльнова Д.К.</a:t>
            </a:r>
          </a:p>
          <a:p>
            <a:pPr algn="r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Сентябрь, 2017 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476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0627" y="512761"/>
            <a:ext cx="754721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Информационный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стенд для родителей на тему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Безопасность дорожного движения» 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5947" y="1405313"/>
            <a:ext cx="4513401" cy="33850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4738" y="1397759"/>
            <a:ext cx="1950776" cy="2601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80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7798" y="473839"/>
            <a:ext cx="773827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Памятка для родителей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«Что могу сделать я?» 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8099" y="1366391"/>
            <a:ext cx="3690867" cy="49211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523" y="1366391"/>
            <a:ext cx="2527038" cy="33693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423459" y="4620445"/>
            <a:ext cx="1428944" cy="1905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48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3331" y="436728"/>
            <a:ext cx="77792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Анкета для родителей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«Обучение детей правилам дорожного движения»</a:t>
            </a:r>
            <a:endParaRPr lang="ru-RU" sz="2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757150" y="1331734"/>
            <a:ext cx="2354241" cy="31389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2943" y="1724107"/>
            <a:ext cx="3400507" cy="4534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16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1446" y="436861"/>
            <a:ext cx="7697336" cy="530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Уголок ПДД</a:t>
            </a:r>
            <a:endParaRPr lang="ru-RU" sz="28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2096" y="967455"/>
            <a:ext cx="3495874" cy="26219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2096" y="3666639"/>
            <a:ext cx="3495873" cy="262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87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005" y="736979"/>
            <a:ext cx="3885063" cy="29137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2251" y="1088407"/>
            <a:ext cx="2947919" cy="22109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2251" y="3589362"/>
            <a:ext cx="3330058" cy="24975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6468" y="3916909"/>
            <a:ext cx="2456600" cy="184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10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9683" y="493397"/>
            <a:ext cx="7724633" cy="522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«Знатоки правил дорожного движения»</a:t>
            </a:r>
            <a:endParaRPr lang="ru-RU" sz="2800" b="1" i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398" y="1015656"/>
            <a:ext cx="3398295" cy="25487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775" y="1023083"/>
            <a:ext cx="3388393" cy="25412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775" y="3736072"/>
            <a:ext cx="3388393" cy="25412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2598" y="3736072"/>
            <a:ext cx="2160095" cy="1620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81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9684" y="436860"/>
            <a:ext cx="7806519" cy="1409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Всероссийский конкурс</a:t>
            </a:r>
          </a:p>
          <a:p>
            <a:pPr algn="ctr">
              <a:lnSpc>
                <a:spcPct val="107000"/>
              </a:lnSpc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«Азбука безопасности дорожного</a:t>
            </a:r>
          </a:p>
          <a:p>
            <a:pPr algn="ctr">
              <a:lnSpc>
                <a:spcPct val="107000"/>
              </a:lnSpc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движения»</a:t>
            </a:r>
            <a:endParaRPr lang="ru-RU" sz="28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8002" y="1701125"/>
            <a:ext cx="4129882" cy="4598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46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9683" y="552730"/>
            <a:ext cx="7724633" cy="1343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Федеральный каталог интерактивных образовательных программ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«Дорога без опасности»</a:t>
            </a:r>
            <a:endParaRPr lang="ru-RU" sz="28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2777" y="1787249"/>
            <a:ext cx="5838444" cy="24505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1314" y="4237841"/>
            <a:ext cx="4061198" cy="2063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4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75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Муниципальное казенное дошкольное образовательное учреждение  «Детский сад №36»  Отчёт о проделанной работе по правилам дорожного движения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 «Детский сад №36» Отчёт о проделанной работе по правилам дорожного движения</dc:title>
  <dc:creator>Алексей Пыльнов</dc:creator>
  <cp:lastModifiedBy>Алексей Пыльнов</cp:lastModifiedBy>
  <cp:revision>7</cp:revision>
  <dcterms:created xsi:type="dcterms:W3CDTF">2017-09-28T08:36:25Z</dcterms:created>
  <dcterms:modified xsi:type="dcterms:W3CDTF">2017-09-28T18:58:28Z</dcterms:modified>
</cp:coreProperties>
</file>