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2"/>
  </p:sldMasterIdLst>
  <p:notesMasterIdLst>
    <p:notesMasterId r:id="rId26"/>
  </p:notesMasterIdLst>
  <p:handoutMasterIdLst>
    <p:handoutMasterId r:id="rId27"/>
  </p:handoutMasterIdLst>
  <p:sldIdLst>
    <p:sldId id="264" r:id="rId3"/>
    <p:sldId id="268" r:id="rId4"/>
    <p:sldId id="269" r:id="rId5"/>
    <p:sldId id="270" r:id="rId6"/>
    <p:sldId id="281" r:id="rId7"/>
    <p:sldId id="282" r:id="rId8"/>
    <p:sldId id="283" r:id="rId9"/>
    <p:sldId id="284" r:id="rId10"/>
    <p:sldId id="301" r:id="rId11"/>
    <p:sldId id="302" r:id="rId12"/>
    <p:sldId id="285" r:id="rId13"/>
    <p:sldId id="303" r:id="rId14"/>
    <p:sldId id="286" r:id="rId15"/>
    <p:sldId id="304" r:id="rId16"/>
    <p:sldId id="287" r:id="rId17"/>
    <p:sldId id="288" r:id="rId18"/>
    <p:sldId id="289" r:id="rId19"/>
    <p:sldId id="305" r:id="rId20"/>
    <p:sldId id="290" r:id="rId21"/>
    <p:sldId id="291" r:id="rId22"/>
    <p:sldId id="292" r:id="rId23"/>
    <p:sldId id="293" r:id="rId24"/>
    <p:sldId id="294" r:id="rId25"/>
  </p:sldIdLst>
  <p:sldSz cx="12188825" cy="6858000"/>
  <p:notesSz cx="6858000" cy="9144000"/>
  <p:defaultTex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orient="horz" pos="945">
          <p15:clr>
            <a:srgbClr val="A4A3A4"/>
          </p15:clr>
        </p15:guide>
        <p15:guide id="3" orient="horz" pos="3888">
          <p15:clr>
            <a:srgbClr val="A4A3A4"/>
          </p15:clr>
        </p15:guide>
        <p15:guide id="4" orient="horz" pos="192">
          <p15:clr>
            <a:srgbClr val="A4A3A4"/>
          </p15:clr>
        </p15:guide>
        <p15:guide id="5" orient="horz" pos="1072">
          <p15:clr>
            <a:srgbClr val="A4A3A4"/>
          </p15:clr>
        </p15:guide>
        <p15:guide id="6" pos="3839">
          <p15:clr>
            <a:srgbClr val="A4A3A4"/>
          </p15:clr>
        </p15:guide>
        <p15:guide id="7" pos="704">
          <p15:clr>
            <a:srgbClr val="A4A3A4"/>
          </p15:clr>
        </p15:guide>
        <p15:guide id="8" pos="7102">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howGuides="1">
      <p:cViewPr>
        <p:scale>
          <a:sx n="60" d="100"/>
          <a:sy n="60" d="100"/>
        </p:scale>
        <p:origin x="-1068" y="-258"/>
      </p:cViewPr>
      <p:guideLst>
        <p:guide orient="horz" pos="2160"/>
        <p:guide orient="horz" pos="945"/>
        <p:guide orient="horz" pos="3888"/>
        <p:guide orient="horz" pos="192"/>
        <p:guide orient="horz" pos="1072"/>
        <p:guide pos="3839"/>
        <p:guide pos="704"/>
        <p:guide pos="7102"/>
      </p:guideLst>
    </p:cSldViewPr>
  </p:slideViewPr>
  <p:notesTextViewPr>
    <p:cViewPr>
      <p:scale>
        <a:sx n="1" d="1"/>
        <a:sy n="1" d="1"/>
      </p:scale>
      <p:origin x="0" y="0"/>
    </p:cViewPr>
  </p:notesTextViewPr>
  <p:notesViewPr>
    <p:cSldViewPr>
      <p:cViewPr varScale="1">
        <p:scale>
          <a:sx n="55" d="100"/>
          <a:sy n="55" d="100"/>
        </p:scale>
        <p:origin x="3072"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solidFill>
                <a:schemeClr val="tx2"/>
              </a:solidFill>
            </a:endParaRPr>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973C59C-4E16-4A64-A766-34DB213E11B3}" type="datetimeFigureOut">
              <a:rPr lang="ru-RU">
                <a:solidFill>
                  <a:schemeClr val="tx2"/>
                </a:solidFill>
              </a:rPr>
              <a:pPr/>
              <a:t>28.09.2017</a:t>
            </a:fld>
            <a:endParaRPr>
              <a:solidFill>
                <a:schemeClr val="tx2"/>
              </a:solidFill>
            </a:endParaRPr>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solidFill>
                <a:schemeClr val="tx2"/>
              </a:solidFill>
            </a:endParaRPr>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FD77566-CD65-4859-9FA1-43956DC85B8C}" type="slidenum">
              <a:rPr>
                <a:solidFill>
                  <a:schemeClr val="tx2"/>
                </a:solidFill>
              </a:rPr>
              <a:pPr/>
              <a:t>‹#›</a:t>
            </a:fld>
            <a:endParaRPr>
              <a:solidFill>
                <a:schemeClr val="tx2"/>
              </a:solidFill>
            </a:endParaRPr>
          </a:p>
        </p:txBody>
      </p:sp>
    </p:spTree>
    <p:extLst>
      <p:ext uri="{BB962C8B-B14F-4D97-AF65-F5344CB8AC3E}">
        <p14:creationId xmlns:p14="http://schemas.microsoft.com/office/powerpoint/2010/main" xmlns="" val="27087983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solidFill>
                  <a:schemeClr val="tx2"/>
                </a:solidFill>
              </a:defRPr>
            </a:lvl1pPr>
          </a:lstStyle>
          <a:p>
            <a:endParaRPr/>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solidFill>
                  <a:schemeClr val="tx2"/>
                </a:solidFill>
              </a:defRPr>
            </a:lvl1pPr>
          </a:lstStyle>
          <a:p>
            <a:fld id="{F95CF31C-F757-429C-A789-86504F04C3BE}" type="datetimeFigureOut">
              <a:rPr lang="ru-RU"/>
              <a:pPr/>
              <a:t>28.09.2017</a:t>
            </a:fld>
            <a:endParaRPr/>
          </a:p>
        </p:txBody>
      </p:sp>
      <p:sp>
        <p:nvSpPr>
          <p:cNvPr id="4" name="Образ слайда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Образец текста</a:t>
            </a:r>
          </a:p>
          <a:p>
            <a:pPr lvl="1"/>
            <a:r>
              <a:rPr/>
              <a:t>Второй уровень</a:t>
            </a:r>
          </a:p>
          <a:p>
            <a:pPr lvl="2"/>
            <a:r>
              <a:rPr/>
              <a:t>Третий уровень</a:t>
            </a:r>
          </a:p>
          <a:p>
            <a:pPr lvl="3"/>
            <a:r>
              <a:rPr/>
              <a:t>Четвертый уровень</a:t>
            </a:r>
          </a:p>
          <a:p>
            <a:pPr lvl="4"/>
            <a:r>
              <a:rPr/>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solidFill>
                  <a:schemeClr val="tx2"/>
                </a:solidFill>
              </a:defRPr>
            </a:lvl1pPr>
          </a:lstStyle>
          <a:p>
            <a:endParaRPr/>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solidFill>
                  <a:schemeClr val="tx2"/>
                </a:solidFill>
              </a:defRPr>
            </a:lvl1pPr>
          </a:lstStyle>
          <a:p>
            <a:fld id="{B8796F01-7154-41E0-B48B-A6921757531A}" type="slidenum">
              <a:rPr/>
              <a:pPr/>
              <a:t>‹#›</a:t>
            </a:fld>
            <a:endParaRPr/>
          </a:p>
        </p:txBody>
      </p:sp>
    </p:spTree>
    <p:extLst>
      <p:ext uri="{BB962C8B-B14F-4D97-AF65-F5344CB8AC3E}">
        <p14:creationId xmlns:p14="http://schemas.microsoft.com/office/powerpoint/2010/main" xmlns="" val="44077566"/>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2"/>
        </a:solidFill>
        <a:latin typeface="+mn-lt"/>
        <a:ea typeface="+mn-ea"/>
        <a:cs typeface="+mn-cs"/>
      </a:defRPr>
    </a:lvl1pPr>
    <a:lvl2pPr marL="609493" algn="l" defTabSz="1218987" rtl="0" eaLnBrk="1" latinLnBrk="0" hangingPunct="1">
      <a:defRPr sz="1600" kern="1200">
        <a:solidFill>
          <a:schemeClr val="tx2"/>
        </a:solidFill>
        <a:latin typeface="+mn-lt"/>
        <a:ea typeface="+mn-ea"/>
        <a:cs typeface="+mn-cs"/>
      </a:defRPr>
    </a:lvl2pPr>
    <a:lvl3pPr marL="1218987" algn="l" defTabSz="1218987" rtl="0" eaLnBrk="1" latinLnBrk="0" hangingPunct="1">
      <a:defRPr sz="1600" kern="1200">
        <a:solidFill>
          <a:schemeClr val="tx2"/>
        </a:solidFill>
        <a:latin typeface="+mn-lt"/>
        <a:ea typeface="+mn-ea"/>
        <a:cs typeface="+mn-cs"/>
      </a:defRPr>
    </a:lvl3pPr>
    <a:lvl4pPr marL="1828480" algn="l" defTabSz="1218987" rtl="0" eaLnBrk="1" latinLnBrk="0" hangingPunct="1">
      <a:defRPr sz="1600" kern="1200">
        <a:solidFill>
          <a:schemeClr val="tx2"/>
        </a:solidFill>
        <a:latin typeface="+mn-lt"/>
        <a:ea typeface="+mn-ea"/>
        <a:cs typeface="+mn-cs"/>
      </a:defRPr>
    </a:lvl4pPr>
    <a:lvl5pPr marL="2437973" algn="l" defTabSz="1218987" rtl="0" eaLnBrk="1" latinLnBrk="0" hangingPunct="1">
      <a:defRPr sz="1600" kern="1200">
        <a:solidFill>
          <a:schemeClr val="tx2"/>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bwMode="auto">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2383" y="1498601"/>
            <a:ext cx="7008574" cy="3298825"/>
          </a:xfrm>
        </p:spPr>
        <p:txBody>
          <a:bodyPr>
            <a:normAutofit/>
          </a:bodyPr>
          <a:lstStyle>
            <a:lvl1pPr>
              <a:lnSpc>
                <a:spcPct val="90000"/>
              </a:lnSpc>
              <a:defRPr sz="5400" cap="none" baseline="0"/>
            </a:lvl1pPr>
          </a:lstStyle>
          <a:p>
            <a:r>
              <a:rPr lang="ru-RU" noProof="0" smtClean="0"/>
              <a:t>Образец заголовка</a:t>
            </a:r>
            <a:endParaRPr lang="ru-RU" noProof="0" dirty="0"/>
          </a:p>
        </p:txBody>
      </p:sp>
      <p:sp>
        <p:nvSpPr>
          <p:cNvPr id="3" name="Подзаголовок 2"/>
          <p:cNvSpPr>
            <a:spLocks noGrp="1"/>
          </p:cNvSpPr>
          <p:nvPr>
            <p:ph type="subTitle" idx="1"/>
          </p:nvPr>
        </p:nvSpPr>
        <p:spPr>
          <a:xfrm>
            <a:off x="4672383" y="4927600"/>
            <a:ext cx="7008574" cy="1244600"/>
          </a:xfrm>
        </p:spPr>
        <p:txBody>
          <a:bodyPr>
            <a:normAutofit/>
          </a:bodyPr>
          <a:lstStyle>
            <a:lvl1pPr marL="0" indent="0" algn="l">
              <a:spcBef>
                <a:spcPts val="0"/>
              </a:spcBef>
              <a:buNone/>
              <a:defRPr sz="2800" b="0">
                <a:solidFill>
                  <a:schemeClr val="tx1"/>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ru-RU" noProof="0" smtClean="0"/>
              <a:t>Образец подзаголовка</a:t>
            </a:r>
            <a:endParaRPr lang="ru-RU" noProof="0" dirty="0"/>
          </a:p>
        </p:txBody>
      </p:sp>
    </p:spTree>
    <p:extLst>
      <p:ext uri="{BB962C8B-B14F-4D97-AF65-F5344CB8AC3E}">
        <p14:creationId xmlns:p14="http://schemas.microsoft.com/office/powerpoint/2010/main" xmlns="" val="3222770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0" smtClean="0"/>
              <a:t>Образец заголовка</a:t>
            </a:r>
            <a:endParaRPr lang="ru-RU" noProof="0" dirty="0"/>
          </a:p>
        </p:txBody>
      </p:sp>
      <p:sp>
        <p:nvSpPr>
          <p:cNvPr id="3" name="Вертикальный текст 2"/>
          <p:cNvSpPr>
            <a:spLocks noGrp="1"/>
          </p:cNvSpPr>
          <p:nvPr>
            <p:ph type="body" orient="vert" idx="1"/>
          </p:nvPr>
        </p:nvSpPr>
        <p:spPr/>
        <p:txBody>
          <a:bodyPr vert="eaVert"/>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4" name="Дата 3"/>
          <p:cNvSpPr>
            <a:spLocks noGrp="1"/>
          </p:cNvSpPr>
          <p:nvPr>
            <p:ph type="dt" sz="half" idx="10"/>
          </p:nvPr>
        </p:nvSpPr>
        <p:spPr/>
        <p:txBody>
          <a:bodyPr/>
          <a:lstStyle/>
          <a:p>
            <a:fld id="{7AECB6C2-1084-4AED-A74A-DF028B0094EA}" type="datetimeFigureOut">
              <a:rPr lang="ru-RU" noProof="0" smtClean="0"/>
              <a:pPr/>
              <a:t>28.09.2017</a:t>
            </a:fld>
            <a:endParaRPr lang="ru-RU" noProof="0" dirty="0"/>
          </a:p>
        </p:txBody>
      </p:sp>
      <p:sp>
        <p:nvSpPr>
          <p:cNvPr id="5" name="Нижний колонтитул 4"/>
          <p:cNvSpPr>
            <a:spLocks noGrp="1"/>
          </p:cNvSpPr>
          <p:nvPr>
            <p:ph type="ftr" sz="quarter" idx="11"/>
          </p:nvPr>
        </p:nvSpPr>
        <p:spPr/>
        <p:txBody>
          <a:bodyPr/>
          <a:lstStyle/>
          <a:p>
            <a:endParaRPr lang="ru-RU" noProof="0" dirty="0"/>
          </a:p>
        </p:txBody>
      </p:sp>
      <p:sp>
        <p:nvSpPr>
          <p:cNvPr id="6" name="Номер слайда 5"/>
          <p:cNvSpPr>
            <a:spLocks noGrp="1"/>
          </p:cNvSpPr>
          <p:nvPr>
            <p:ph type="sldNum" sz="quarter" idx="12"/>
          </p:nvPr>
        </p:nvSpPr>
        <p:spPr/>
        <p:txBody>
          <a:bodyPr/>
          <a:lstStyle/>
          <a:p>
            <a:fld id="{591C5AD9-787D-40FA-8A4D-16A055B9AF81}" type="slidenum">
              <a:rPr lang="ru-RU" noProof="0" smtClean="0"/>
              <a:pPr/>
              <a:t>‹#›</a:t>
            </a:fld>
            <a:endParaRPr lang="ru-RU" noProof="0" dirty="0"/>
          </a:p>
        </p:txBody>
      </p:sp>
    </p:spTree>
    <p:extLst>
      <p:ext uri="{BB962C8B-B14F-4D97-AF65-F5344CB8AC3E}">
        <p14:creationId xmlns:p14="http://schemas.microsoft.com/office/powerpoint/2010/main" xmlns="" val="101043471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Заголовок 1"/>
          <p:cNvSpPr>
            <a:spLocks noGrp="1"/>
          </p:cNvSpPr>
          <p:nvPr>
            <p:ph type="title" orient="vert"/>
          </p:nvPr>
        </p:nvSpPr>
        <p:spPr>
          <a:xfrm>
            <a:off x="9852633" y="274638"/>
            <a:ext cx="1422030" cy="5897561"/>
          </a:xfrm>
        </p:spPr>
        <p:txBody>
          <a:bodyPr vert="eaVert"/>
          <a:lstStyle/>
          <a:p>
            <a:r>
              <a:rPr lang="ru-RU" noProof="0" smtClean="0"/>
              <a:t>Образец заголовка</a:t>
            </a:r>
            <a:endParaRPr lang="ru-RU" noProof="0" dirty="0"/>
          </a:p>
        </p:txBody>
      </p:sp>
      <p:sp>
        <p:nvSpPr>
          <p:cNvPr id="3" name="Вертикальный текст 2"/>
          <p:cNvSpPr>
            <a:spLocks noGrp="1"/>
          </p:cNvSpPr>
          <p:nvPr>
            <p:ph type="body" orient="vert" idx="1"/>
          </p:nvPr>
        </p:nvSpPr>
        <p:spPr>
          <a:xfrm>
            <a:off x="1117309" y="274638"/>
            <a:ext cx="8532178" cy="5897561"/>
          </a:xfrm>
        </p:spPr>
        <p:txBody>
          <a:bodyPr vert="eaVert"/>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4" name="Дата 3"/>
          <p:cNvSpPr>
            <a:spLocks noGrp="1"/>
          </p:cNvSpPr>
          <p:nvPr>
            <p:ph type="dt" sz="half" idx="10"/>
          </p:nvPr>
        </p:nvSpPr>
        <p:spPr/>
        <p:txBody>
          <a:bodyPr/>
          <a:lstStyle/>
          <a:p>
            <a:fld id="{7AECB6C2-1084-4AED-A74A-DF028B0094EA}" type="datetimeFigureOut">
              <a:rPr lang="ru-RU" noProof="0" smtClean="0"/>
              <a:pPr/>
              <a:t>28.09.2017</a:t>
            </a:fld>
            <a:endParaRPr lang="ru-RU" noProof="0" dirty="0"/>
          </a:p>
        </p:txBody>
      </p:sp>
      <p:sp>
        <p:nvSpPr>
          <p:cNvPr id="5" name="Нижний колонтитул 4"/>
          <p:cNvSpPr>
            <a:spLocks noGrp="1"/>
          </p:cNvSpPr>
          <p:nvPr>
            <p:ph type="ftr" sz="quarter" idx="11"/>
          </p:nvPr>
        </p:nvSpPr>
        <p:spPr/>
        <p:txBody>
          <a:bodyPr/>
          <a:lstStyle/>
          <a:p>
            <a:endParaRPr lang="ru-RU" noProof="0" dirty="0"/>
          </a:p>
        </p:txBody>
      </p:sp>
      <p:sp>
        <p:nvSpPr>
          <p:cNvPr id="6" name="Номер слайда 5"/>
          <p:cNvSpPr>
            <a:spLocks noGrp="1"/>
          </p:cNvSpPr>
          <p:nvPr>
            <p:ph type="sldNum" sz="quarter" idx="12"/>
          </p:nvPr>
        </p:nvSpPr>
        <p:spPr/>
        <p:txBody>
          <a:bodyPr/>
          <a:lstStyle/>
          <a:p>
            <a:fld id="{591C5AD9-787D-40FA-8A4D-16A055B9AF81}" type="slidenum">
              <a:rPr lang="ru-RU" noProof="0" smtClean="0"/>
              <a:pPr/>
              <a:t>‹#›</a:t>
            </a:fld>
            <a:endParaRPr lang="ru-RU" noProof="0" dirty="0"/>
          </a:p>
        </p:txBody>
      </p:sp>
    </p:spTree>
    <p:extLst>
      <p:ext uri="{BB962C8B-B14F-4D97-AF65-F5344CB8AC3E}">
        <p14:creationId xmlns:p14="http://schemas.microsoft.com/office/powerpoint/2010/main" xmlns="" val="365071533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0" smtClean="0"/>
              <a:t>Образец заголовка</a:t>
            </a:r>
            <a:endParaRPr lang="ru-RU" noProof="0" dirty="0"/>
          </a:p>
        </p:txBody>
      </p:sp>
      <p:sp>
        <p:nvSpPr>
          <p:cNvPr id="3" name="Объект 2"/>
          <p:cNvSpPr>
            <a:spLocks noGrp="1"/>
          </p:cNvSpPr>
          <p:nvPr>
            <p:ph idx="1"/>
          </p:nvPr>
        </p:nvSpPr>
        <p:spPr/>
        <p:txBody>
          <a:bodyPr/>
          <a:lstStyle>
            <a:lvl5pPr>
              <a:defRPr/>
            </a:lvl5pPr>
            <a:lvl6pPr>
              <a:defRPr/>
            </a:lvl6pPr>
            <a:lvl7pPr>
              <a:defRPr baseline="0"/>
            </a:lvl7pPr>
            <a:lvl8pPr>
              <a:defRPr baseline="0"/>
            </a:lvl8pPr>
            <a:lvl9pPr>
              <a:defRPr baseline="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4" name="Дата 3"/>
          <p:cNvSpPr>
            <a:spLocks noGrp="1"/>
          </p:cNvSpPr>
          <p:nvPr>
            <p:ph type="dt" sz="half" idx="10"/>
          </p:nvPr>
        </p:nvSpPr>
        <p:spPr/>
        <p:txBody>
          <a:bodyPr/>
          <a:lstStyle/>
          <a:p>
            <a:fld id="{8B5A30F4-0B4E-4E4B-BC36-C30CD13F4E17}" type="datetimeFigureOut">
              <a:rPr lang="ru-RU" noProof="0" smtClean="0"/>
              <a:pPr/>
              <a:t>28.09.2017</a:t>
            </a:fld>
            <a:endParaRPr lang="ru-RU" noProof="0" dirty="0"/>
          </a:p>
        </p:txBody>
      </p:sp>
      <p:sp>
        <p:nvSpPr>
          <p:cNvPr id="5" name="Нижний колонтитул 4"/>
          <p:cNvSpPr>
            <a:spLocks noGrp="1"/>
          </p:cNvSpPr>
          <p:nvPr>
            <p:ph type="ftr" sz="quarter" idx="11"/>
          </p:nvPr>
        </p:nvSpPr>
        <p:spPr/>
        <p:txBody>
          <a:bodyPr/>
          <a:lstStyle/>
          <a:p>
            <a:endParaRPr lang="ru-RU" noProof="0" dirty="0"/>
          </a:p>
        </p:txBody>
      </p:sp>
      <p:sp>
        <p:nvSpPr>
          <p:cNvPr id="6" name="Номер слайда 5"/>
          <p:cNvSpPr>
            <a:spLocks noGrp="1"/>
          </p:cNvSpPr>
          <p:nvPr>
            <p:ph type="sldNum" sz="quarter" idx="12"/>
          </p:nvPr>
        </p:nvSpPr>
        <p:spPr/>
        <p:txBody>
          <a:bodyPr/>
          <a:lstStyle/>
          <a:p>
            <a:fld id="{DA60BA0E-20D0-4E7C-B286-26C960A6788F}" type="slidenum">
              <a:rPr lang="ru-RU" noProof="0" smtClean="0"/>
              <a:pPr/>
              <a:t>‹#›</a:t>
            </a:fld>
            <a:endParaRPr lang="ru-RU" noProof="0" dirty="0"/>
          </a:p>
        </p:txBody>
      </p:sp>
    </p:spTree>
    <p:extLst>
      <p:ext uri="{BB962C8B-B14F-4D97-AF65-F5344CB8AC3E}">
        <p14:creationId xmlns:p14="http://schemas.microsoft.com/office/powerpoint/2010/main" xmlns="" val="156352416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bwMode="auto">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12589" y="4445000"/>
            <a:ext cx="7008574" cy="1930400"/>
          </a:xfrm>
        </p:spPr>
        <p:txBody>
          <a:bodyPr anchor="t">
            <a:normAutofit/>
          </a:bodyPr>
          <a:lstStyle>
            <a:lvl1pPr algn="l">
              <a:defRPr sz="5400" b="0" cap="none" baseline="0"/>
            </a:lvl1pPr>
          </a:lstStyle>
          <a:p>
            <a:r>
              <a:rPr lang="ru-RU" noProof="0" smtClean="0"/>
              <a:t>Образец заголовка</a:t>
            </a:r>
            <a:endParaRPr lang="ru-RU" noProof="0" dirty="0"/>
          </a:p>
        </p:txBody>
      </p:sp>
      <p:sp>
        <p:nvSpPr>
          <p:cNvPr id="3" name="Текст 2"/>
          <p:cNvSpPr>
            <a:spLocks noGrp="1"/>
          </p:cNvSpPr>
          <p:nvPr>
            <p:ph type="body" idx="1"/>
          </p:nvPr>
        </p:nvSpPr>
        <p:spPr>
          <a:xfrm>
            <a:off x="812589" y="3124200"/>
            <a:ext cx="7008574" cy="1296987"/>
          </a:xfrm>
        </p:spPr>
        <p:txBody>
          <a:bodyPr anchor="b">
            <a:normAutofit/>
          </a:bodyPr>
          <a:lstStyle>
            <a:lvl1pPr marL="0" indent="0">
              <a:spcBef>
                <a:spcPts val="0"/>
              </a:spcBef>
              <a:buNone/>
              <a:defRPr sz="2800">
                <a:solidFill>
                  <a:schemeClr val="tx1"/>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ru-RU" noProof="0" smtClean="0"/>
              <a:t>Образец текста</a:t>
            </a:r>
          </a:p>
        </p:txBody>
      </p:sp>
    </p:spTree>
    <p:extLst>
      <p:ext uri="{BB962C8B-B14F-4D97-AF65-F5344CB8AC3E}">
        <p14:creationId xmlns:p14="http://schemas.microsoft.com/office/powerpoint/2010/main" xmlns="" val="419634022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0" smtClean="0"/>
              <a:t>Образец заголовка</a:t>
            </a:r>
            <a:endParaRPr lang="ru-RU" noProof="0" dirty="0"/>
          </a:p>
        </p:txBody>
      </p:sp>
      <p:sp>
        <p:nvSpPr>
          <p:cNvPr id="3" name="Объект 2"/>
          <p:cNvSpPr>
            <a:spLocks noGrp="1"/>
          </p:cNvSpPr>
          <p:nvPr>
            <p:ph sz="half" idx="1"/>
          </p:nvPr>
        </p:nvSpPr>
        <p:spPr>
          <a:xfrm>
            <a:off x="1117309" y="1701800"/>
            <a:ext cx="4977104" cy="4470400"/>
          </a:xfrm>
        </p:spPr>
        <p:txBody>
          <a:bodyPr>
            <a:normAutofit/>
          </a:bodyPr>
          <a:lstStyle>
            <a:lvl1pPr>
              <a:defRPr sz="2400"/>
            </a:lvl1pPr>
            <a:lvl2pPr>
              <a:defRPr sz="20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4" name="Объект 3"/>
          <p:cNvSpPr>
            <a:spLocks noGrp="1"/>
          </p:cNvSpPr>
          <p:nvPr>
            <p:ph sz="half" idx="2"/>
          </p:nvPr>
        </p:nvSpPr>
        <p:spPr>
          <a:xfrm>
            <a:off x="6297559" y="1701800"/>
            <a:ext cx="4977104" cy="4470400"/>
          </a:xfrm>
        </p:spPr>
        <p:txBody>
          <a:bodyPr>
            <a:normAutofit/>
          </a:bodyPr>
          <a:lstStyle>
            <a:lvl1pPr>
              <a:defRPr sz="2400"/>
            </a:lvl1pPr>
            <a:lvl2pPr>
              <a:defRPr sz="20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5" name="Дата 4"/>
          <p:cNvSpPr>
            <a:spLocks noGrp="1"/>
          </p:cNvSpPr>
          <p:nvPr>
            <p:ph type="dt" sz="half" idx="10"/>
          </p:nvPr>
        </p:nvSpPr>
        <p:spPr/>
        <p:txBody>
          <a:bodyPr/>
          <a:lstStyle/>
          <a:p>
            <a:fld id="{2DD204D1-F9BD-4643-8480-6EA41EB484F1}" type="datetimeFigureOut">
              <a:rPr lang="ru-RU" noProof="0" smtClean="0"/>
              <a:pPr/>
              <a:t>28.09.2017</a:t>
            </a:fld>
            <a:endParaRPr lang="ru-RU" noProof="0" dirty="0"/>
          </a:p>
        </p:txBody>
      </p:sp>
      <p:sp>
        <p:nvSpPr>
          <p:cNvPr id="6" name="Нижний колонтитул 5"/>
          <p:cNvSpPr>
            <a:spLocks noGrp="1"/>
          </p:cNvSpPr>
          <p:nvPr>
            <p:ph type="ftr" sz="quarter" idx="11"/>
          </p:nvPr>
        </p:nvSpPr>
        <p:spPr/>
        <p:txBody>
          <a:bodyPr/>
          <a:lstStyle/>
          <a:p>
            <a:endParaRPr lang="ru-RU" noProof="0" dirty="0"/>
          </a:p>
        </p:txBody>
      </p:sp>
      <p:sp>
        <p:nvSpPr>
          <p:cNvPr id="7" name="Номер слайда 6"/>
          <p:cNvSpPr>
            <a:spLocks noGrp="1"/>
          </p:cNvSpPr>
          <p:nvPr>
            <p:ph type="sldNum" sz="quarter" idx="12"/>
          </p:nvPr>
        </p:nvSpPr>
        <p:spPr/>
        <p:txBody>
          <a:bodyPr/>
          <a:lstStyle/>
          <a:p>
            <a:fld id="{EB37DED6-D4C7-42EE-AB49-D2E39E64FDE4}" type="slidenum">
              <a:rPr lang="ru-RU" noProof="0" smtClean="0"/>
              <a:pPr/>
              <a:t>‹#›</a:t>
            </a:fld>
            <a:endParaRPr lang="ru-RU" noProof="0" dirty="0"/>
          </a:p>
        </p:txBody>
      </p:sp>
    </p:spTree>
    <p:extLst>
      <p:ext uri="{BB962C8B-B14F-4D97-AF65-F5344CB8AC3E}">
        <p14:creationId xmlns:p14="http://schemas.microsoft.com/office/powerpoint/2010/main" xmlns="" val="348933913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noProof="0" smtClean="0"/>
              <a:t>Образец заголовка</a:t>
            </a:r>
            <a:endParaRPr lang="ru-RU" noProof="0" dirty="0"/>
          </a:p>
        </p:txBody>
      </p:sp>
      <p:sp>
        <p:nvSpPr>
          <p:cNvPr id="3" name="Текст 2"/>
          <p:cNvSpPr>
            <a:spLocks noGrp="1"/>
          </p:cNvSpPr>
          <p:nvPr>
            <p:ph type="body" idx="1"/>
          </p:nvPr>
        </p:nvSpPr>
        <p:spPr>
          <a:xfrm>
            <a:off x="1121372" y="1608836"/>
            <a:ext cx="4973041" cy="512064"/>
          </a:xfrm>
        </p:spPr>
        <p:txBody>
          <a:bodyPr anchor="b">
            <a:noAutofit/>
          </a:bodyPr>
          <a:lstStyle>
            <a:lvl1pPr marL="0" indent="0">
              <a:spcBef>
                <a:spcPts val="0"/>
              </a:spcBef>
              <a:buNone/>
              <a:defRPr sz="24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ru-RU" noProof="0" smtClean="0"/>
              <a:t>Образец текста</a:t>
            </a:r>
          </a:p>
        </p:txBody>
      </p:sp>
      <p:sp>
        <p:nvSpPr>
          <p:cNvPr id="4" name="Объект 3"/>
          <p:cNvSpPr>
            <a:spLocks noGrp="1"/>
          </p:cNvSpPr>
          <p:nvPr>
            <p:ph sz="half" idx="2"/>
          </p:nvPr>
        </p:nvSpPr>
        <p:spPr>
          <a:xfrm>
            <a:off x="1117309" y="2209800"/>
            <a:ext cx="4977104" cy="3962400"/>
          </a:xfrm>
        </p:spPr>
        <p:txBody>
          <a:bodyPr>
            <a:normAutofit/>
          </a:bodyPr>
          <a:lstStyle>
            <a:lvl1pPr>
              <a:defRPr sz="2000"/>
            </a:lvl1pPr>
            <a:lvl2pPr>
              <a:defRPr sz="18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5" name="Текст 4"/>
          <p:cNvSpPr>
            <a:spLocks noGrp="1"/>
          </p:cNvSpPr>
          <p:nvPr>
            <p:ph type="body" sz="quarter" idx="3"/>
          </p:nvPr>
        </p:nvSpPr>
        <p:spPr>
          <a:xfrm>
            <a:off x="6301622" y="1608836"/>
            <a:ext cx="4973041" cy="512064"/>
          </a:xfrm>
        </p:spPr>
        <p:txBody>
          <a:bodyPr anchor="b">
            <a:noAutofit/>
          </a:bodyPr>
          <a:lstStyle>
            <a:lvl1pPr marL="0" indent="0">
              <a:spcBef>
                <a:spcPts val="0"/>
              </a:spcBef>
              <a:buNone/>
              <a:defRPr sz="24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ru-RU" noProof="0" smtClean="0"/>
              <a:t>Образец текста</a:t>
            </a:r>
          </a:p>
        </p:txBody>
      </p:sp>
      <p:sp>
        <p:nvSpPr>
          <p:cNvPr id="6" name="Объект 5"/>
          <p:cNvSpPr>
            <a:spLocks noGrp="1"/>
          </p:cNvSpPr>
          <p:nvPr>
            <p:ph sz="quarter" idx="4"/>
          </p:nvPr>
        </p:nvSpPr>
        <p:spPr>
          <a:xfrm>
            <a:off x="6297559" y="2209800"/>
            <a:ext cx="4977104" cy="3962400"/>
          </a:xfrm>
        </p:spPr>
        <p:txBody>
          <a:bodyPr>
            <a:normAutofit/>
          </a:bodyPr>
          <a:lstStyle>
            <a:lvl1pPr>
              <a:defRPr sz="2000"/>
            </a:lvl1pPr>
            <a:lvl2pPr>
              <a:defRPr sz="18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7" name="Дата 6"/>
          <p:cNvSpPr>
            <a:spLocks noGrp="1"/>
          </p:cNvSpPr>
          <p:nvPr>
            <p:ph type="dt" sz="half" idx="10"/>
          </p:nvPr>
        </p:nvSpPr>
        <p:spPr/>
        <p:txBody>
          <a:bodyPr/>
          <a:lstStyle/>
          <a:p>
            <a:fld id="{2DD204D1-F9BD-4643-8480-6EA41EB484F1}" type="datetimeFigureOut">
              <a:rPr lang="ru-RU" noProof="0" smtClean="0"/>
              <a:pPr/>
              <a:t>28.09.2017</a:t>
            </a:fld>
            <a:endParaRPr lang="ru-RU" noProof="0" dirty="0"/>
          </a:p>
        </p:txBody>
      </p:sp>
      <p:sp>
        <p:nvSpPr>
          <p:cNvPr id="8" name="Нижний колонтитул 7"/>
          <p:cNvSpPr>
            <a:spLocks noGrp="1"/>
          </p:cNvSpPr>
          <p:nvPr>
            <p:ph type="ftr" sz="quarter" idx="11"/>
          </p:nvPr>
        </p:nvSpPr>
        <p:spPr/>
        <p:txBody>
          <a:bodyPr/>
          <a:lstStyle/>
          <a:p>
            <a:endParaRPr lang="ru-RU" noProof="0" dirty="0"/>
          </a:p>
        </p:txBody>
      </p:sp>
      <p:sp>
        <p:nvSpPr>
          <p:cNvPr id="9" name="Номер слайда 8"/>
          <p:cNvSpPr>
            <a:spLocks noGrp="1"/>
          </p:cNvSpPr>
          <p:nvPr>
            <p:ph type="sldNum" sz="quarter" idx="12"/>
          </p:nvPr>
        </p:nvSpPr>
        <p:spPr/>
        <p:txBody>
          <a:bodyPr/>
          <a:lstStyle/>
          <a:p>
            <a:fld id="{EB37DED6-D4C7-42EE-AB49-D2E39E64FDE4}" type="slidenum">
              <a:rPr lang="ru-RU" noProof="0" smtClean="0"/>
              <a:pPr/>
              <a:t>‹#›</a:t>
            </a:fld>
            <a:endParaRPr lang="ru-RU" noProof="0" dirty="0"/>
          </a:p>
        </p:txBody>
      </p:sp>
    </p:spTree>
    <p:extLst>
      <p:ext uri="{BB962C8B-B14F-4D97-AF65-F5344CB8AC3E}">
        <p14:creationId xmlns:p14="http://schemas.microsoft.com/office/powerpoint/2010/main" xmlns="" val="35528301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0" smtClean="0"/>
              <a:t>Образец заголовка</a:t>
            </a:r>
            <a:endParaRPr lang="ru-RU" noProof="0" dirty="0"/>
          </a:p>
        </p:txBody>
      </p:sp>
      <p:sp>
        <p:nvSpPr>
          <p:cNvPr id="3" name="Дата 2"/>
          <p:cNvSpPr>
            <a:spLocks noGrp="1"/>
          </p:cNvSpPr>
          <p:nvPr>
            <p:ph type="dt" sz="half" idx="10"/>
          </p:nvPr>
        </p:nvSpPr>
        <p:spPr/>
        <p:txBody>
          <a:bodyPr/>
          <a:lstStyle/>
          <a:p>
            <a:fld id="{2DD204D1-F9BD-4643-8480-6EA41EB484F1}" type="datetimeFigureOut">
              <a:rPr lang="ru-RU" noProof="0" smtClean="0"/>
              <a:pPr/>
              <a:t>28.09.2017</a:t>
            </a:fld>
            <a:endParaRPr lang="ru-RU" noProof="0" dirty="0"/>
          </a:p>
        </p:txBody>
      </p:sp>
      <p:sp>
        <p:nvSpPr>
          <p:cNvPr id="4" name="Нижний колонтитул 3"/>
          <p:cNvSpPr>
            <a:spLocks noGrp="1"/>
          </p:cNvSpPr>
          <p:nvPr>
            <p:ph type="ftr" sz="quarter" idx="11"/>
          </p:nvPr>
        </p:nvSpPr>
        <p:spPr/>
        <p:txBody>
          <a:bodyPr/>
          <a:lstStyle/>
          <a:p>
            <a:endParaRPr lang="ru-RU" noProof="0" dirty="0"/>
          </a:p>
        </p:txBody>
      </p:sp>
      <p:sp>
        <p:nvSpPr>
          <p:cNvPr id="5" name="Номер слайда 4"/>
          <p:cNvSpPr>
            <a:spLocks noGrp="1"/>
          </p:cNvSpPr>
          <p:nvPr>
            <p:ph type="sldNum" sz="quarter" idx="12"/>
          </p:nvPr>
        </p:nvSpPr>
        <p:spPr/>
        <p:txBody>
          <a:bodyPr/>
          <a:lstStyle/>
          <a:p>
            <a:fld id="{EB37DED6-D4C7-42EE-AB49-D2E39E64FDE4}" type="slidenum">
              <a:rPr lang="ru-RU" noProof="0" smtClean="0"/>
              <a:pPr/>
              <a:t>‹#›</a:t>
            </a:fld>
            <a:endParaRPr lang="ru-RU" noProof="0" dirty="0"/>
          </a:p>
        </p:txBody>
      </p:sp>
    </p:spTree>
    <p:extLst>
      <p:ext uri="{BB962C8B-B14F-4D97-AF65-F5344CB8AC3E}">
        <p14:creationId xmlns:p14="http://schemas.microsoft.com/office/powerpoint/2010/main" xmlns="" val="351676386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DD204D1-F9BD-4643-8480-6EA41EB484F1}" type="datetimeFigureOut">
              <a:rPr lang="ru-RU" noProof="0" smtClean="0"/>
              <a:pPr/>
              <a:t>28.09.2017</a:t>
            </a:fld>
            <a:endParaRPr lang="ru-RU" noProof="0" dirty="0"/>
          </a:p>
        </p:txBody>
      </p:sp>
      <p:sp>
        <p:nvSpPr>
          <p:cNvPr id="3" name="Нижний колонтитул 2"/>
          <p:cNvSpPr>
            <a:spLocks noGrp="1"/>
          </p:cNvSpPr>
          <p:nvPr>
            <p:ph type="ftr" sz="quarter" idx="11"/>
          </p:nvPr>
        </p:nvSpPr>
        <p:spPr/>
        <p:txBody>
          <a:bodyPr/>
          <a:lstStyle/>
          <a:p>
            <a:endParaRPr lang="ru-RU" noProof="0" dirty="0"/>
          </a:p>
        </p:txBody>
      </p:sp>
      <p:sp>
        <p:nvSpPr>
          <p:cNvPr id="4" name="Номер слайда 3"/>
          <p:cNvSpPr>
            <a:spLocks noGrp="1"/>
          </p:cNvSpPr>
          <p:nvPr>
            <p:ph type="sldNum" sz="quarter" idx="12"/>
          </p:nvPr>
        </p:nvSpPr>
        <p:spPr/>
        <p:txBody>
          <a:bodyPr/>
          <a:lstStyle/>
          <a:p>
            <a:fld id="{EB37DED6-D4C7-42EE-AB49-D2E39E64FDE4}" type="slidenum">
              <a:rPr lang="ru-RU" noProof="0" smtClean="0"/>
              <a:pPr/>
              <a:t>‹#›</a:t>
            </a:fld>
            <a:endParaRPr lang="ru-RU" noProof="0" dirty="0"/>
          </a:p>
        </p:txBody>
      </p:sp>
    </p:spTree>
    <p:extLst>
      <p:ext uri="{BB962C8B-B14F-4D97-AF65-F5344CB8AC3E}">
        <p14:creationId xmlns:p14="http://schemas.microsoft.com/office/powerpoint/2010/main" xmlns="" val="206873185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3961368" y="0"/>
            <a:ext cx="7922736"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2" name="Заголовок 1"/>
          <p:cNvSpPr>
            <a:spLocks noGrp="1"/>
          </p:cNvSpPr>
          <p:nvPr>
            <p:ph type="title"/>
          </p:nvPr>
        </p:nvSpPr>
        <p:spPr>
          <a:xfrm>
            <a:off x="304721" y="1701800"/>
            <a:ext cx="3351927" cy="2844800"/>
          </a:xfrm>
        </p:spPr>
        <p:txBody>
          <a:bodyPr anchor="b">
            <a:normAutofit/>
          </a:bodyPr>
          <a:lstStyle>
            <a:lvl1pPr algn="l">
              <a:defRPr sz="2000" b="1"/>
            </a:lvl1pPr>
          </a:lstStyle>
          <a:p>
            <a:r>
              <a:rPr lang="ru-RU" noProof="0" smtClean="0"/>
              <a:t>Образец заголовка</a:t>
            </a:r>
            <a:endParaRPr lang="ru-RU" noProof="0" dirty="0"/>
          </a:p>
        </p:txBody>
      </p:sp>
      <p:sp>
        <p:nvSpPr>
          <p:cNvPr id="3" name="Объект 2"/>
          <p:cNvSpPr>
            <a:spLocks noGrp="1"/>
          </p:cNvSpPr>
          <p:nvPr>
            <p:ph idx="1"/>
          </p:nvPr>
        </p:nvSpPr>
        <p:spPr>
          <a:xfrm>
            <a:off x="4469236" y="482600"/>
            <a:ext cx="6805427" cy="5892800"/>
          </a:xfrm>
        </p:spPr>
        <p:txBody>
          <a:bodyPr>
            <a:normAutofit/>
          </a:bodyPr>
          <a:lstStyle>
            <a:lvl1pP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4" name="Текст 3"/>
          <p:cNvSpPr>
            <a:spLocks noGrp="1"/>
          </p:cNvSpPr>
          <p:nvPr>
            <p:ph type="body" sz="half" idx="2"/>
          </p:nvPr>
        </p:nvSpPr>
        <p:spPr>
          <a:xfrm>
            <a:off x="304721" y="4648200"/>
            <a:ext cx="3351927" cy="1727200"/>
          </a:xfrm>
        </p:spPr>
        <p:txBody>
          <a:bodyPr>
            <a:normAutofit/>
          </a:bodyPr>
          <a:lstStyle>
            <a:lvl1pPr marL="0" indent="0">
              <a:spcBef>
                <a:spcPts val="1200"/>
              </a:spcBef>
              <a:buNone/>
              <a:defRPr sz="16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ru-RU" noProof="0" smtClean="0"/>
              <a:t>Образец текста</a:t>
            </a:r>
          </a:p>
        </p:txBody>
      </p:sp>
      <p:sp>
        <p:nvSpPr>
          <p:cNvPr id="5" name="Дата 4"/>
          <p:cNvSpPr>
            <a:spLocks noGrp="1"/>
          </p:cNvSpPr>
          <p:nvPr>
            <p:ph type="dt" sz="half" idx="10"/>
          </p:nvPr>
        </p:nvSpPr>
        <p:spPr/>
        <p:txBody>
          <a:bodyPr/>
          <a:lstStyle/>
          <a:p>
            <a:fld id="{126BF754-515F-40B9-8D24-D54D5825B3D0}" type="datetimeFigureOut">
              <a:rPr lang="ru-RU" noProof="0" smtClean="0"/>
              <a:pPr/>
              <a:t>28.09.2017</a:t>
            </a:fld>
            <a:endParaRPr lang="ru-RU" noProof="0" dirty="0"/>
          </a:p>
        </p:txBody>
      </p:sp>
      <p:sp>
        <p:nvSpPr>
          <p:cNvPr id="6" name="Нижний колонтитул 5"/>
          <p:cNvSpPr>
            <a:spLocks noGrp="1"/>
          </p:cNvSpPr>
          <p:nvPr>
            <p:ph type="ftr" sz="quarter" idx="11"/>
          </p:nvPr>
        </p:nvSpPr>
        <p:spPr/>
        <p:txBody>
          <a:bodyPr/>
          <a:lstStyle/>
          <a:p>
            <a:endParaRPr lang="ru-RU" noProof="0" dirty="0"/>
          </a:p>
        </p:txBody>
      </p:sp>
      <p:sp>
        <p:nvSpPr>
          <p:cNvPr id="7" name="Номер слайда 6"/>
          <p:cNvSpPr>
            <a:spLocks noGrp="1"/>
          </p:cNvSpPr>
          <p:nvPr>
            <p:ph type="sldNum" sz="quarter" idx="12"/>
          </p:nvPr>
        </p:nvSpPr>
        <p:spPr/>
        <p:txBody>
          <a:bodyPr/>
          <a:lstStyle/>
          <a:p>
            <a:fld id="{2DFBB78A-01B4-41F2-96B0-677A4A282832}" type="slidenum">
              <a:rPr lang="ru-RU" noProof="0" smtClean="0"/>
              <a:pPr/>
              <a:t>‹#›</a:t>
            </a:fld>
            <a:endParaRPr lang="ru-RU" noProof="0" dirty="0"/>
          </a:p>
        </p:txBody>
      </p:sp>
    </p:spTree>
    <p:extLst>
      <p:ext uri="{BB962C8B-B14F-4D97-AF65-F5344CB8AC3E}">
        <p14:creationId xmlns:p14="http://schemas.microsoft.com/office/powerpoint/2010/main" xmlns="" val="196807203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2082258" y="0"/>
            <a:ext cx="8024310"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2" name="Заголовок 1"/>
          <p:cNvSpPr>
            <a:spLocks noGrp="1"/>
          </p:cNvSpPr>
          <p:nvPr>
            <p:ph type="title"/>
          </p:nvPr>
        </p:nvSpPr>
        <p:spPr>
          <a:xfrm>
            <a:off x="2437765" y="4800600"/>
            <a:ext cx="7313295" cy="762000"/>
          </a:xfrm>
        </p:spPr>
        <p:txBody>
          <a:bodyPr anchor="b">
            <a:normAutofit/>
          </a:bodyPr>
          <a:lstStyle>
            <a:lvl1pPr algn="l">
              <a:defRPr sz="2000" b="1"/>
            </a:lvl1pPr>
          </a:lstStyle>
          <a:p>
            <a:r>
              <a:rPr lang="ru-RU" noProof="0" smtClean="0"/>
              <a:t>Образец заголовка</a:t>
            </a:r>
            <a:endParaRPr lang="ru-RU" noProof="0" dirty="0"/>
          </a:p>
        </p:txBody>
      </p:sp>
      <p:sp>
        <p:nvSpPr>
          <p:cNvPr id="3" name="Рисунок 2"/>
          <p:cNvSpPr>
            <a:spLocks noGrp="1"/>
          </p:cNvSpPr>
          <p:nvPr>
            <p:ph type="pic" idx="1"/>
          </p:nvPr>
        </p:nvSpPr>
        <p:spPr>
          <a:xfrm>
            <a:off x="2437765" y="279401"/>
            <a:ext cx="7313295" cy="4448175"/>
          </a:xfrm>
        </p:spPr>
        <p:txBody>
          <a:bodyPr>
            <a:normAutofit/>
          </a:bodyPr>
          <a:lstStyle>
            <a:lvl1pPr marL="0" indent="0">
              <a:buNone/>
              <a:defRPr sz="28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r>
              <a:rPr lang="ru-RU" noProof="0" smtClean="0"/>
              <a:t>Вставка рисунка</a:t>
            </a:r>
            <a:endParaRPr lang="ru-RU" noProof="0" dirty="0"/>
          </a:p>
        </p:txBody>
      </p:sp>
      <p:sp>
        <p:nvSpPr>
          <p:cNvPr id="4" name="Текст 3"/>
          <p:cNvSpPr>
            <a:spLocks noGrp="1"/>
          </p:cNvSpPr>
          <p:nvPr>
            <p:ph type="body" sz="half" idx="2"/>
          </p:nvPr>
        </p:nvSpPr>
        <p:spPr>
          <a:xfrm>
            <a:off x="2437765" y="5562600"/>
            <a:ext cx="7313295" cy="812800"/>
          </a:xfrm>
        </p:spPr>
        <p:txBody>
          <a:bodyPr>
            <a:normAutofit/>
          </a:bodyPr>
          <a:lstStyle>
            <a:lvl1pPr marL="0" indent="0">
              <a:spcBef>
                <a:spcPts val="0"/>
              </a:spcBef>
              <a:buNone/>
              <a:defRPr sz="16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ru-RU" noProof="0" smtClean="0"/>
              <a:t>Образец текста</a:t>
            </a:r>
          </a:p>
        </p:txBody>
      </p:sp>
      <p:sp>
        <p:nvSpPr>
          <p:cNvPr id="5" name="Дата 4"/>
          <p:cNvSpPr>
            <a:spLocks noGrp="1"/>
          </p:cNvSpPr>
          <p:nvPr>
            <p:ph type="dt" sz="half" idx="10"/>
          </p:nvPr>
        </p:nvSpPr>
        <p:spPr/>
        <p:txBody>
          <a:bodyPr/>
          <a:lstStyle/>
          <a:p>
            <a:fld id="{126BF754-515F-40B9-8D24-D54D5825B3D0}" type="datetimeFigureOut">
              <a:rPr lang="ru-RU" noProof="0" smtClean="0"/>
              <a:pPr/>
              <a:t>28.09.2017</a:t>
            </a:fld>
            <a:endParaRPr lang="ru-RU" noProof="0" dirty="0"/>
          </a:p>
        </p:txBody>
      </p:sp>
      <p:sp>
        <p:nvSpPr>
          <p:cNvPr id="6" name="Нижний колонтитул 5"/>
          <p:cNvSpPr>
            <a:spLocks noGrp="1"/>
          </p:cNvSpPr>
          <p:nvPr>
            <p:ph type="ftr" sz="quarter" idx="11"/>
          </p:nvPr>
        </p:nvSpPr>
        <p:spPr/>
        <p:txBody>
          <a:bodyPr/>
          <a:lstStyle/>
          <a:p>
            <a:endParaRPr lang="ru-RU" noProof="0" dirty="0"/>
          </a:p>
        </p:txBody>
      </p:sp>
      <p:sp>
        <p:nvSpPr>
          <p:cNvPr id="7" name="Номер слайда 6"/>
          <p:cNvSpPr>
            <a:spLocks noGrp="1"/>
          </p:cNvSpPr>
          <p:nvPr>
            <p:ph type="sldNum" sz="quarter" idx="12"/>
          </p:nvPr>
        </p:nvSpPr>
        <p:spPr/>
        <p:txBody>
          <a:bodyPr/>
          <a:lstStyle/>
          <a:p>
            <a:fld id="{2DFBB78A-01B4-41F2-96B0-677A4A282832}" type="slidenum">
              <a:rPr lang="ru-RU" noProof="0" smtClean="0"/>
              <a:pPr/>
              <a:t>‹#›</a:t>
            </a:fld>
            <a:endParaRPr lang="ru-RU" noProof="0" dirty="0"/>
          </a:p>
        </p:txBody>
      </p:sp>
    </p:spTree>
    <p:extLst>
      <p:ext uri="{BB962C8B-B14F-4D97-AF65-F5344CB8AC3E}">
        <p14:creationId xmlns:p14="http://schemas.microsoft.com/office/powerpoint/2010/main" xmlns="" val="122133746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1">
          <a:blip r:embed="rId13" cstate="email">
            <a:lum/>
          </a:blip>
          <a:srcRect/>
          <a:stretch>
            <a:fillRect/>
          </a:stretch>
        </a:blipFill>
        <a:effectLst/>
      </p:bgPr>
    </p:bg>
    <p:spTree>
      <p:nvGrpSpPr>
        <p:cNvPr id="1" name=""/>
        <p:cNvGrpSpPr/>
        <p:nvPr/>
      </p:nvGrpSpPr>
      <p:grpSpPr>
        <a:xfrm>
          <a:off x="0" y="0"/>
          <a:ext cx="0" cy="0"/>
          <a:chOff x="0" y="0"/>
          <a:chExt cx="0" cy="0"/>
        </a:xfrm>
      </p:grpSpPr>
      <p:sp>
        <p:nvSpPr>
          <p:cNvPr id="9" name="Прямоугольник 8"/>
          <p:cNvSpPr/>
          <p:nvPr/>
        </p:nvSpPr>
        <p:spPr>
          <a:xfrm>
            <a:off x="304721" y="0"/>
            <a:ext cx="11579384"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ru-RU" noProof="0" dirty="0"/>
          </a:p>
        </p:txBody>
      </p:sp>
      <p:sp>
        <p:nvSpPr>
          <p:cNvPr id="2" name="Заголовок 1"/>
          <p:cNvSpPr>
            <a:spLocks noGrp="1"/>
          </p:cNvSpPr>
          <p:nvPr>
            <p:ph type="title"/>
          </p:nvPr>
        </p:nvSpPr>
        <p:spPr>
          <a:xfrm>
            <a:off x="1117309" y="76200"/>
            <a:ext cx="10157354" cy="1397000"/>
          </a:xfrm>
          <a:prstGeom prst="rect">
            <a:avLst/>
          </a:prstGeom>
        </p:spPr>
        <p:txBody>
          <a:bodyPr vert="horz" lIns="121899" tIns="60949" rIns="121899" bIns="60949" rtlCol="0" anchor="b">
            <a:normAutofit/>
          </a:bodyPr>
          <a:lstStyle/>
          <a:p>
            <a:r>
              <a:rPr lang="ru-RU" noProof="0" dirty="0" smtClean="0"/>
              <a:t>Образец заголовка</a:t>
            </a:r>
            <a:endParaRPr lang="ru-RU" noProof="0" dirty="0"/>
          </a:p>
        </p:txBody>
      </p:sp>
      <p:sp>
        <p:nvSpPr>
          <p:cNvPr id="3" name="Текст 2"/>
          <p:cNvSpPr>
            <a:spLocks noGrp="1"/>
          </p:cNvSpPr>
          <p:nvPr>
            <p:ph type="body" idx="1"/>
          </p:nvPr>
        </p:nvSpPr>
        <p:spPr>
          <a:xfrm>
            <a:off x="1117309" y="1701800"/>
            <a:ext cx="10157354" cy="4470400"/>
          </a:xfrm>
          <a:prstGeom prst="rect">
            <a:avLst/>
          </a:prstGeom>
        </p:spPr>
        <p:txBody>
          <a:bodyPr vert="horz" lIns="121899" tIns="60949" rIns="121899" bIns="60949" rtlCol="0">
            <a:normAutofit/>
          </a:bodyPr>
          <a:lstStyle/>
          <a:p>
            <a:pPr lvl="0"/>
            <a:r>
              <a:rPr lang="ru-RU" noProof="0" dirty="0" smtClean="0"/>
              <a:t>Образец текста</a:t>
            </a:r>
          </a:p>
          <a:p>
            <a:pPr lvl="1"/>
            <a:r>
              <a:rPr lang="ru-RU" noProof="0" dirty="0" smtClean="0"/>
              <a:t>Второй уровень</a:t>
            </a:r>
          </a:p>
          <a:p>
            <a:pPr lvl="2"/>
            <a:r>
              <a:rPr lang="ru-RU" noProof="0" dirty="0" smtClean="0"/>
              <a:t>Третий уровень</a:t>
            </a:r>
          </a:p>
          <a:p>
            <a:pPr lvl="3"/>
            <a:r>
              <a:rPr lang="ru-RU" noProof="0" dirty="0" smtClean="0"/>
              <a:t>Четвертый уровень</a:t>
            </a:r>
          </a:p>
          <a:p>
            <a:pPr lvl="4"/>
            <a:r>
              <a:rPr lang="ru-RU" noProof="0" dirty="0" smtClean="0"/>
              <a:t>Пятый уровень</a:t>
            </a:r>
            <a:endParaRPr lang="ru-RU" noProof="0" dirty="0"/>
          </a:p>
        </p:txBody>
      </p:sp>
      <p:sp>
        <p:nvSpPr>
          <p:cNvPr id="4" name="Дата 3"/>
          <p:cNvSpPr>
            <a:spLocks noGrp="1"/>
          </p:cNvSpPr>
          <p:nvPr>
            <p:ph type="dt" sz="half" idx="2"/>
          </p:nvPr>
        </p:nvSpPr>
        <p:spPr>
          <a:xfrm>
            <a:off x="1117309" y="6400801"/>
            <a:ext cx="2742486" cy="320675"/>
          </a:xfrm>
          <a:prstGeom prst="rect">
            <a:avLst/>
          </a:prstGeom>
        </p:spPr>
        <p:txBody>
          <a:bodyPr vert="horz" lIns="121899" tIns="60949" rIns="121899" bIns="60949" rtlCol="0" anchor="b"/>
          <a:lstStyle>
            <a:lvl1pPr algn="l">
              <a:defRPr sz="1200">
                <a:solidFill>
                  <a:schemeClr val="tx2">
                    <a:lumMod val="50000"/>
                    <a:lumOff val="50000"/>
                  </a:schemeClr>
                </a:solidFill>
              </a:defRPr>
            </a:lvl1pPr>
          </a:lstStyle>
          <a:p>
            <a:fld id="{2DD204D1-F9BD-4643-8480-6EA41EB484F1}" type="datetimeFigureOut">
              <a:rPr lang="ru-RU" noProof="0" smtClean="0"/>
              <a:pPr/>
              <a:t>28.09.2017</a:t>
            </a:fld>
            <a:endParaRPr lang="ru-RU" noProof="0" dirty="0"/>
          </a:p>
        </p:txBody>
      </p:sp>
      <p:sp>
        <p:nvSpPr>
          <p:cNvPr id="5" name="Нижний колонтитул 4"/>
          <p:cNvSpPr>
            <a:spLocks noGrp="1"/>
          </p:cNvSpPr>
          <p:nvPr>
            <p:ph type="ftr" sz="quarter" idx="3"/>
          </p:nvPr>
        </p:nvSpPr>
        <p:spPr>
          <a:xfrm>
            <a:off x="3907842" y="6400801"/>
            <a:ext cx="6216301" cy="320675"/>
          </a:xfrm>
          <a:prstGeom prst="rect">
            <a:avLst/>
          </a:prstGeom>
        </p:spPr>
        <p:txBody>
          <a:bodyPr vert="horz" lIns="121899" tIns="60949" rIns="121899" bIns="60949" rtlCol="0" anchor="b"/>
          <a:lstStyle>
            <a:lvl1pPr algn="ctr">
              <a:defRPr sz="1200">
                <a:solidFill>
                  <a:schemeClr val="tx2">
                    <a:lumMod val="50000"/>
                    <a:lumOff val="50000"/>
                  </a:schemeClr>
                </a:solidFill>
              </a:defRPr>
            </a:lvl1pPr>
          </a:lstStyle>
          <a:p>
            <a:endParaRPr lang="ru-RU" noProof="0" dirty="0"/>
          </a:p>
        </p:txBody>
      </p:sp>
      <p:sp>
        <p:nvSpPr>
          <p:cNvPr id="6" name="Номер слайда 5"/>
          <p:cNvSpPr>
            <a:spLocks noGrp="1"/>
          </p:cNvSpPr>
          <p:nvPr>
            <p:ph type="sldNum" sz="quarter" idx="4"/>
          </p:nvPr>
        </p:nvSpPr>
        <p:spPr>
          <a:xfrm>
            <a:off x="10167146" y="6400801"/>
            <a:ext cx="1107518" cy="320675"/>
          </a:xfrm>
          <a:prstGeom prst="rect">
            <a:avLst/>
          </a:prstGeom>
        </p:spPr>
        <p:txBody>
          <a:bodyPr vert="horz" lIns="121899" tIns="60949" rIns="121899" bIns="60949" rtlCol="0" anchor="b"/>
          <a:lstStyle>
            <a:lvl1pPr algn="r">
              <a:defRPr sz="1200">
                <a:solidFill>
                  <a:schemeClr val="tx2">
                    <a:lumMod val="50000"/>
                    <a:lumOff val="50000"/>
                  </a:schemeClr>
                </a:solidFill>
              </a:defRPr>
            </a:lvl1pPr>
          </a:lstStyle>
          <a:p>
            <a:fld id="{EB37DED6-D4C7-42EE-AB49-D2E39E64FDE4}" type="slidenum">
              <a:rPr lang="ru-RU" noProof="0" smtClean="0"/>
              <a:pPr/>
              <a:t>‹#›</a:t>
            </a:fld>
            <a:endParaRPr lang="ru-RU" noProof="0" dirty="0"/>
          </a:p>
        </p:txBody>
      </p:sp>
    </p:spTree>
    <p:extLst>
      <p:ext uri="{BB962C8B-B14F-4D97-AF65-F5344CB8AC3E}">
        <p14:creationId xmlns:p14="http://schemas.microsoft.com/office/powerpoint/2010/main" xmlns="" val="1544047913"/>
      </p:ext>
    </p:extLst>
  </p:cSld>
  <p:clrMap bg1="lt1" tx1="dk1" bg2="lt2" tx2="dk2" accent1="accent1" accent2="accent2" accent3="accent3" accent4="accent4" accent5="accent5" accent6="accent6" hlink="hlink" folHlink="folHlink"/>
  <p:sldLayoutIdLst>
    <p:sldLayoutId id="2147483661" r:id="rId1"/>
    <p:sldLayoutId id="2147483679" r:id="rId2"/>
    <p:sldLayoutId id="2147483663" r:id="rId3"/>
    <p:sldLayoutId id="2147483664" r:id="rId4"/>
    <p:sldLayoutId id="2147483665" r:id="rId5"/>
    <p:sldLayoutId id="2147483666" r:id="rId6"/>
    <p:sldLayoutId id="2147483667" r:id="rId7"/>
    <p:sldLayoutId id="2147483675" r:id="rId8"/>
    <p:sldLayoutId id="2147483676" r:id="rId9"/>
    <p:sldLayoutId id="2147483677" r:id="rId10"/>
    <p:sldLayoutId id="2147483678" r:id="rId11"/>
  </p:sldLayoutIdLst>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txStyles>
    <p:titleStyle>
      <a:lvl1pPr algn="l" defTabSz="1218987" rtl="0" eaLnBrk="1" latinLnBrk="0" hangingPunct="1">
        <a:lnSpc>
          <a:spcPct val="85000"/>
        </a:lnSpc>
        <a:spcBef>
          <a:spcPct val="0"/>
        </a:spcBef>
        <a:buNone/>
        <a:tabLst/>
        <a:defRPr sz="4400" kern="1200" cap="none" baseline="0">
          <a:solidFill>
            <a:schemeClr val="tx1"/>
          </a:solidFill>
          <a:latin typeface="+mj-lt"/>
          <a:ea typeface="+mj-ea"/>
          <a:cs typeface="+mj-cs"/>
        </a:defRPr>
      </a:lvl1pPr>
    </p:titleStyle>
    <p:bodyStyle>
      <a:lvl1pPr marL="304747" indent="-304747" algn="l" defTabSz="1218987" rtl="0" eaLnBrk="1" latinLnBrk="0" hangingPunct="1">
        <a:lnSpc>
          <a:spcPct val="95000"/>
        </a:lnSpc>
        <a:spcBef>
          <a:spcPts val="1866"/>
        </a:spcBef>
        <a:buSzPct val="100000"/>
        <a:buFont typeface="Arial" pitchFamily="34" charset="0"/>
        <a:buChar char="•"/>
        <a:defRPr sz="2400" kern="1200">
          <a:solidFill>
            <a:schemeClr val="tx1"/>
          </a:solidFill>
          <a:latin typeface="+mn-lt"/>
          <a:ea typeface="+mn-ea"/>
          <a:cs typeface="+mn-cs"/>
        </a:defRPr>
      </a:lvl1pPr>
      <a:lvl2pPr marL="731392" indent="-304747" algn="l" defTabSz="1218987" rtl="0" eaLnBrk="1" latinLnBrk="0" hangingPunct="1">
        <a:lnSpc>
          <a:spcPct val="95000"/>
        </a:lnSpc>
        <a:spcBef>
          <a:spcPts val="1066"/>
        </a:spcBef>
        <a:buSzPct val="100000"/>
        <a:buFont typeface="Century Gothic" pitchFamily="34" charset="0"/>
        <a:buChar char="–"/>
        <a:defRPr sz="2000" kern="1200">
          <a:solidFill>
            <a:schemeClr val="tx1"/>
          </a:solidFill>
          <a:latin typeface="+mn-lt"/>
          <a:ea typeface="+mn-ea"/>
          <a:cs typeface="+mn-cs"/>
        </a:defRPr>
      </a:lvl2pPr>
      <a:lvl3pPr marL="1158037"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3pPr>
      <a:lvl4pPr marL="1584683"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4pPr>
      <a:lvl5pPr marL="2011328"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5pPr>
      <a:lvl6pPr marL="2437973"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6pPr>
      <a:lvl7pPr marL="2864619"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7pPr>
      <a:lvl8pPr marL="3291264"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8pPr>
      <a:lvl9pPr marL="3778859"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9pPr>
    </p:bodyStyle>
    <p:otherStyle>
      <a:defPPr>
        <a:defRP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hyperlink" Target="http://makarenko-museum.narod.ru/lib/Abakan_Mak_Rdrs_2007.htm" TargetMode="External"/><Relationship Id="rId2" Type="http://schemas.openxmlformats.org/officeDocument/2006/relationships/hyperlink" Target="https://azbyka.ru/deti/kniga-dlya-roditelej-makarenko" TargetMode="Externa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58108" y="692696"/>
            <a:ext cx="9577064" cy="3298825"/>
          </a:xfrm>
        </p:spPr>
        <p:txBody>
          <a:bodyPr/>
          <a:lstStyle/>
          <a:p>
            <a:pPr algn="l" defTabSz="1216152">
              <a:lnSpc>
                <a:spcPct val="90000"/>
              </a:lnSpc>
              <a:spcBef>
                <a:spcPts val="0"/>
              </a:spcBef>
              <a:buNone/>
            </a:pPr>
            <a:r>
              <a:rPr lang="ru-RU" sz="5400" b="0" i="0" baseline="0" dirty="0" smtClean="0">
                <a:solidFill>
                  <a:srgbClr val="374C81"/>
                </a:solidFill>
                <a:latin typeface="Century Gothic"/>
                <a:ea typeface="+mj-ea"/>
                <a:cs typeface="+mj-cs"/>
              </a:rPr>
              <a:t>«КНИГА</a:t>
            </a:r>
            <a:r>
              <a:rPr lang="ru-RU" sz="5400" b="0" i="0" dirty="0" smtClean="0">
                <a:solidFill>
                  <a:srgbClr val="374C81"/>
                </a:solidFill>
                <a:latin typeface="Century Gothic"/>
                <a:ea typeface="+mj-ea"/>
                <a:cs typeface="+mj-cs"/>
              </a:rPr>
              <a:t> ДЛЯ РОДИТЕЛЕЙ»</a:t>
            </a:r>
            <a:endParaRPr lang="ru-RU" sz="5400" b="0" i="0" baseline="0" dirty="0">
              <a:solidFill>
                <a:srgbClr val="374C81"/>
              </a:solidFill>
              <a:latin typeface="Century Gothic"/>
              <a:ea typeface="+mj-ea"/>
              <a:cs typeface="+mj-cs"/>
            </a:endParaRPr>
          </a:p>
        </p:txBody>
      </p:sp>
      <p:sp>
        <p:nvSpPr>
          <p:cNvPr id="3" name="Подзаголовок 2"/>
          <p:cNvSpPr>
            <a:spLocks noGrp="1"/>
          </p:cNvSpPr>
          <p:nvPr>
            <p:ph type="subTitle" idx="1"/>
          </p:nvPr>
        </p:nvSpPr>
        <p:spPr>
          <a:xfrm>
            <a:off x="4942284" y="2132856"/>
            <a:ext cx="7008574" cy="1244600"/>
          </a:xfrm>
        </p:spPr>
        <p:txBody>
          <a:bodyPr>
            <a:normAutofit/>
          </a:bodyPr>
          <a:lstStyle/>
          <a:p>
            <a:pPr marL="0" indent="0" algn="l">
              <a:spcBef>
                <a:spcPts val="0"/>
              </a:spcBef>
              <a:buNone/>
            </a:pPr>
            <a:r>
              <a:rPr lang="ru-RU" sz="4400" b="0" i="0" dirty="0" smtClean="0">
                <a:solidFill>
                  <a:srgbClr val="374C81"/>
                </a:solidFill>
              </a:rPr>
              <a:t>А.С. МАКАРЕНКО</a:t>
            </a:r>
            <a:endParaRPr lang="ru-RU" sz="4400" b="0" i="0" dirty="0">
              <a:solidFill>
                <a:srgbClr val="374C81"/>
              </a:solidFill>
            </a:endParaRPr>
          </a:p>
        </p:txBody>
      </p:sp>
    </p:spTree>
    <p:extLst>
      <p:ext uri="{BB962C8B-B14F-4D97-AF65-F5344CB8AC3E}">
        <p14:creationId xmlns:p14="http://schemas.microsoft.com/office/powerpoint/2010/main" xmlns="" val="365034032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5605" y="332656"/>
            <a:ext cx="2919389" cy="560153"/>
          </a:xfrm>
          <a:prstGeom prst="rect">
            <a:avLst/>
          </a:prstGeom>
          <a:noFill/>
        </p:spPr>
        <p:txBody>
          <a:bodyPr wrap="none" rtlCol="0">
            <a:spAutoFit/>
          </a:bodyPr>
          <a:lstStyle/>
          <a:p>
            <a:pPr>
              <a:lnSpc>
                <a:spcPct val="95000"/>
              </a:lnSpc>
            </a:pPr>
            <a:r>
              <a:rPr lang="ru-RU" sz="3200" dirty="0" smtClean="0"/>
              <a:t>ТРЕТЬЯ ГЛАВА</a:t>
            </a:r>
            <a:endParaRPr lang="ru-RU" sz="3200" dirty="0"/>
          </a:p>
        </p:txBody>
      </p:sp>
      <p:sp>
        <p:nvSpPr>
          <p:cNvPr id="3" name="Прямоугольник 2"/>
          <p:cNvSpPr/>
          <p:nvPr/>
        </p:nvSpPr>
        <p:spPr>
          <a:xfrm>
            <a:off x="633714" y="1124744"/>
            <a:ext cx="11013032" cy="4893647"/>
          </a:xfrm>
          <a:prstGeom prst="rect">
            <a:avLst/>
          </a:prstGeom>
        </p:spPr>
        <p:txBody>
          <a:bodyPr wrap="square">
            <a:spAutoFit/>
          </a:bodyPr>
          <a:lstStyle/>
          <a:p>
            <a:r>
              <a:rPr lang="ru-RU" dirty="0" smtClean="0"/>
              <a:t>«Человек </a:t>
            </a:r>
            <a:r>
              <a:rPr lang="ru-RU" dirty="0"/>
              <a:t>должен работать семь часов, а если больше, значит, неправильная </a:t>
            </a:r>
            <a:r>
              <a:rPr lang="ru-RU" dirty="0" smtClean="0"/>
              <a:t>амортизация…Надо</a:t>
            </a:r>
            <a:r>
              <a:rPr lang="ru-RU" dirty="0"/>
              <a:t>, чтобы отец у них как человек был, а не то, как я наблюдал, не человек, а просто лошадь: взгляд тупой, спина забитая, нервы ни к черту, а души, как кот наплакал. К чему такой отец, спрашивается? Для хлеба только, да лучше такому отцу сразу в могилу, а детей и государство прокормит,— хлеба не пожалеет. Я таких отцов видел: тянет через силу, ничего не соображает — свалился, издох, дети — сироты; а если и не сироты, так идиоты, потому что в семье должна быть радость, а не то что одно горе. А еще и хвалятся люди: я, говорит, все отдал для детей! Ну, и дурак, ты отдал все, а дети -получили шиш. У меня хоть и не богатая пища, зато в семье есть компания, я здоровый, мать веселая, душа есть у </a:t>
            </a:r>
            <a:r>
              <a:rPr lang="ru-RU" dirty="0" smtClean="0"/>
              <a:t>каждого» (Семья Веткиных)</a:t>
            </a:r>
            <a:endParaRPr lang="ru-RU" dirty="0"/>
          </a:p>
        </p:txBody>
      </p:sp>
    </p:spTree>
    <p:extLst>
      <p:ext uri="{BB962C8B-B14F-4D97-AF65-F5344CB8AC3E}">
        <p14:creationId xmlns:p14="http://schemas.microsoft.com/office/powerpoint/2010/main" xmlns="" val="125818093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5605" y="332656"/>
            <a:ext cx="3650358" cy="560153"/>
          </a:xfrm>
          <a:prstGeom prst="rect">
            <a:avLst/>
          </a:prstGeom>
          <a:noFill/>
        </p:spPr>
        <p:txBody>
          <a:bodyPr wrap="none" rtlCol="0">
            <a:spAutoFit/>
          </a:bodyPr>
          <a:lstStyle/>
          <a:p>
            <a:pPr>
              <a:lnSpc>
                <a:spcPct val="95000"/>
              </a:lnSpc>
            </a:pPr>
            <a:r>
              <a:rPr lang="ru-RU" sz="3200" dirty="0" smtClean="0"/>
              <a:t>ЧЕТВЕРТАЯ ГЛАВА</a:t>
            </a:r>
            <a:endParaRPr lang="ru-RU" sz="3200" dirty="0"/>
          </a:p>
        </p:txBody>
      </p:sp>
      <p:sp>
        <p:nvSpPr>
          <p:cNvPr id="3" name="Прямоугольник 2"/>
          <p:cNvSpPr/>
          <p:nvPr/>
        </p:nvSpPr>
        <p:spPr>
          <a:xfrm>
            <a:off x="189756" y="1351508"/>
            <a:ext cx="6092825" cy="4154984"/>
          </a:xfrm>
          <a:prstGeom prst="rect">
            <a:avLst/>
          </a:prstGeom>
        </p:spPr>
        <p:txBody>
          <a:bodyPr>
            <a:spAutoFit/>
          </a:bodyPr>
          <a:lstStyle/>
          <a:p>
            <a:r>
              <a:rPr lang="ru-RU" dirty="0"/>
              <a:t>А.С. Макаренко рассматривает проблему воспитания у детей отношения к деньгам. Ребенок под деньгами не должен понимать ни средство могущества и потому что-то единственно желанное, ни средство, которое губит человечество и потому отвратительное. Ребенок должен понять, что деньги - это обычное удобство жизни, которое не требует никаких моральных напряжений</a:t>
            </a:r>
          </a:p>
        </p:txBody>
      </p:sp>
      <p:pic>
        <p:nvPicPr>
          <p:cNvPr id="9218" name="Picture 2" descr="Картинки по запросу png копилка"/>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534572" y="1047750"/>
            <a:ext cx="3171825" cy="47625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97964625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5605" y="332656"/>
            <a:ext cx="3650358" cy="560153"/>
          </a:xfrm>
          <a:prstGeom prst="rect">
            <a:avLst/>
          </a:prstGeom>
          <a:noFill/>
        </p:spPr>
        <p:txBody>
          <a:bodyPr wrap="none" rtlCol="0">
            <a:spAutoFit/>
          </a:bodyPr>
          <a:lstStyle/>
          <a:p>
            <a:pPr>
              <a:lnSpc>
                <a:spcPct val="95000"/>
              </a:lnSpc>
            </a:pPr>
            <a:r>
              <a:rPr lang="ru-RU" sz="3200" dirty="0" smtClean="0"/>
              <a:t>ЧЕТВЕРТАЯ ГЛАВА</a:t>
            </a:r>
            <a:endParaRPr lang="ru-RU" sz="3200" dirty="0"/>
          </a:p>
        </p:txBody>
      </p:sp>
      <p:sp>
        <p:nvSpPr>
          <p:cNvPr id="4" name="Прямоугольник 3"/>
          <p:cNvSpPr/>
          <p:nvPr/>
        </p:nvSpPr>
        <p:spPr>
          <a:xfrm>
            <a:off x="443788" y="1052736"/>
            <a:ext cx="6092825" cy="2308324"/>
          </a:xfrm>
          <a:prstGeom prst="rect">
            <a:avLst/>
          </a:prstGeom>
        </p:spPr>
        <p:txBody>
          <a:bodyPr>
            <a:spAutoFit/>
          </a:bodyPr>
          <a:lstStyle/>
          <a:p>
            <a:r>
              <a:rPr lang="ru-RU" dirty="0"/>
              <a:t>На вопрос: «Как давать деньги детям?»- Макаренко отвечает: «Надо так давать детям деньги, чтобы они могли тратить, куда хочу- юридически, а на самом деле, чтоб на каждом шагу тормозили своё желание».</a:t>
            </a:r>
          </a:p>
        </p:txBody>
      </p:sp>
      <p:sp>
        <p:nvSpPr>
          <p:cNvPr id="5" name="Прямоугольник 4"/>
          <p:cNvSpPr/>
          <p:nvPr/>
        </p:nvSpPr>
        <p:spPr>
          <a:xfrm>
            <a:off x="455604" y="3487111"/>
            <a:ext cx="6092825" cy="3046988"/>
          </a:xfrm>
          <a:prstGeom prst="rect">
            <a:avLst/>
          </a:prstGeom>
        </p:spPr>
        <p:txBody>
          <a:bodyPr>
            <a:spAutoFit/>
          </a:bodyPr>
          <a:lstStyle/>
          <a:p>
            <a:r>
              <a:rPr lang="ru-RU" dirty="0"/>
              <a:t>Необходимо смотреть на деньги как на будничную и полезную деталь. Именно поэтому деньги не должны валяться по ящикам и прятаться с накопительской судорогой. Они должны храниться с простой и убедительной серьезностью, как всякая нужная вещь.</a:t>
            </a:r>
          </a:p>
        </p:txBody>
      </p:sp>
      <p:pic>
        <p:nvPicPr>
          <p:cNvPr id="8194" name="Picture 2" descr="Картинки по запросу png дети и деньги"/>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6166420" y="892809"/>
            <a:ext cx="5645863" cy="558124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23854864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5605" y="332656"/>
            <a:ext cx="2856872" cy="560153"/>
          </a:xfrm>
          <a:prstGeom prst="rect">
            <a:avLst/>
          </a:prstGeom>
          <a:noFill/>
        </p:spPr>
        <p:txBody>
          <a:bodyPr wrap="none" rtlCol="0">
            <a:spAutoFit/>
          </a:bodyPr>
          <a:lstStyle/>
          <a:p>
            <a:pPr>
              <a:lnSpc>
                <a:spcPct val="95000"/>
              </a:lnSpc>
            </a:pPr>
            <a:r>
              <a:rPr lang="ru-RU" sz="3200" dirty="0" smtClean="0"/>
              <a:t>ПЯТАЯ ГЛАВА</a:t>
            </a:r>
            <a:endParaRPr lang="ru-RU" sz="3200" dirty="0"/>
          </a:p>
        </p:txBody>
      </p:sp>
      <p:sp>
        <p:nvSpPr>
          <p:cNvPr id="3" name="Прямоугольник 2"/>
          <p:cNvSpPr/>
          <p:nvPr/>
        </p:nvSpPr>
        <p:spPr>
          <a:xfrm>
            <a:off x="455605" y="1556792"/>
            <a:ext cx="6092825" cy="3785652"/>
          </a:xfrm>
          <a:prstGeom prst="rect">
            <a:avLst/>
          </a:prstGeom>
        </p:spPr>
        <p:txBody>
          <a:bodyPr>
            <a:spAutoFit/>
          </a:bodyPr>
          <a:lstStyle/>
          <a:p>
            <a:r>
              <a:rPr lang="ru-RU" dirty="0" smtClean="0"/>
              <a:t>Пятая </a:t>
            </a:r>
            <a:r>
              <a:rPr lang="ru-RU" dirty="0"/>
              <a:t>глава посвящена проблеме воспитания единственного ребенка в семье и проблеме воспитания в не полной семье. </a:t>
            </a:r>
            <a:endParaRPr lang="ru-RU" dirty="0" smtClean="0"/>
          </a:p>
          <a:p>
            <a:r>
              <a:rPr lang="ru-RU" dirty="0" smtClean="0"/>
              <a:t>Даже </a:t>
            </a:r>
            <a:r>
              <a:rPr lang="ru-RU" dirty="0"/>
              <a:t>в самых лучших, самых счастливых случаях, даже в руках талантливых и внимательных родителей воспитание единственного ребенка представляет исключительно трудную задачу.</a:t>
            </a:r>
          </a:p>
        </p:txBody>
      </p:sp>
      <p:pic>
        <p:nvPicPr>
          <p:cNvPr id="12290" name="Picture 2" descr="Картинки по запросу png ДЕТИ И РОДИТЕЛИ"/>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6310436" y="1556791"/>
            <a:ext cx="5537746" cy="412363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94779048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5605" y="332656"/>
            <a:ext cx="2856872" cy="560153"/>
          </a:xfrm>
          <a:prstGeom prst="rect">
            <a:avLst/>
          </a:prstGeom>
          <a:noFill/>
        </p:spPr>
        <p:txBody>
          <a:bodyPr wrap="none" rtlCol="0">
            <a:spAutoFit/>
          </a:bodyPr>
          <a:lstStyle/>
          <a:p>
            <a:pPr>
              <a:lnSpc>
                <a:spcPct val="95000"/>
              </a:lnSpc>
            </a:pPr>
            <a:r>
              <a:rPr lang="ru-RU" sz="3200" dirty="0" smtClean="0"/>
              <a:t>ПЯТАЯ ГЛАВА</a:t>
            </a:r>
            <a:endParaRPr lang="ru-RU" sz="3200" dirty="0"/>
          </a:p>
        </p:txBody>
      </p:sp>
      <p:pic>
        <p:nvPicPr>
          <p:cNvPr id="12290" name="Picture 2" descr="Картинки по запросу png ДЕТИ И РОДИТЕЛИ"/>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6310436" y="1556791"/>
            <a:ext cx="5537746" cy="4123631"/>
          </a:xfrm>
          <a:prstGeom prst="rect">
            <a:avLst/>
          </a:prstGeom>
          <a:noFill/>
          <a:extLst>
            <a:ext uri="{909E8E84-426E-40DD-AFC4-6F175D3DCCD1}">
              <a14:hiddenFill xmlns:a14="http://schemas.microsoft.com/office/drawing/2010/main" xmlns="">
                <a:solidFill>
                  <a:srgbClr val="FFFFFF"/>
                </a:solidFill>
              </a14:hiddenFill>
            </a:ext>
          </a:extLst>
        </p:spPr>
      </p:pic>
      <p:sp>
        <p:nvSpPr>
          <p:cNvPr id="4" name="Прямоугольник 3"/>
          <p:cNvSpPr/>
          <p:nvPr/>
        </p:nvSpPr>
        <p:spPr>
          <a:xfrm>
            <a:off x="480594" y="1864577"/>
            <a:ext cx="6092825" cy="2677656"/>
          </a:xfrm>
          <a:prstGeom prst="rect">
            <a:avLst/>
          </a:prstGeom>
        </p:spPr>
        <p:txBody>
          <a:bodyPr>
            <a:spAutoFit/>
          </a:bodyPr>
          <a:lstStyle/>
          <a:p>
            <a:r>
              <a:rPr lang="ru-RU" dirty="0"/>
              <a:t>Нет братьев и сестер - ни старших, ни младших, - нет, следовательно, ни опыта заботы, ни опыта игры, любви и помощи, ни подражания, ни уважения, нет опыта распределения, общей радости, - просто ничего нет, даже обыкновенного соседства.</a:t>
            </a:r>
          </a:p>
        </p:txBody>
      </p:sp>
    </p:spTree>
    <p:extLst>
      <p:ext uri="{BB962C8B-B14F-4D97-AF65-F5344CB8AC3E}">
        <p14:creationId xmlns:p14="http://schemas.microsoft.com/office/powerpoint/2010/main" xmlns="" val="334747498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5605" y="332656"/>
            <a:ext cx="3302507" cy="560153"/>
          </a:xfrm>
          <a:prstGeom prst="rect">
            <a:avLst/>
          </a:prstGeom>
          <a:noFill/>
        </p:spPr>
        <p:txBody>
          <a:bodyPr wrap="none" rtlCol="0">
            <a:spAutoFit/>
          </a:bodyPr>
          <a:lstStyle/>
          <a:p>
            <a:pPr>
              <a:lnSpc>
                <a:spcPct val="95000"/>
              </a:lnSpc>
            </a:pPr>
            <a:r>
              <a:rPr lang="ru-RU" sz="3200" dirty="0" smtClean="0"/>
              <a:t>ШЕСТАЯ ГЛАВА</a:t>
            </a:r>
            <a:endParaRPr lang="ru-RU" sz="3200" dirty="0"/>
          </a:p>
        </p:txBody>
      </p:sp>
      <p:sp>
        <p:nvSpPr>
          <p:cNvPr id="3" name="Прямоугольник 2"/>
          <p:cNvSpPr/>
          <p:nvPr/>
        </p:nvSpPr>
        <p:spPr>
          <a:xfrm>
            <a:off x="1053852" y="1052736"/>
            <a:ext cx="10369152" cy="4893647"/>
          </a:xfrm>
          <a:prstGeom prst="rect">
            <a:avLst/>
          </a:prstGeom>
        </p:spPr>
        <p:txBody>
          <a:bodyPr wrap="square">
            <a:spAutoFit/>
          </a:bodyPr>
          <a:lstStyle/>
          <a:p>
            <a:pPr algn="ctr"/>
            <a:r>
              <a:rPr lang="ru-RU" dirty="0"/>
              <a:t>А.С. Макаренко рассматривает проблемы авторитета, дисциплины и свободы в семье. </a:t>
            </a:r>
            <a:endParaRPr lang="ru-RU" dirty="0" smtClean="0"/>
          </a:p>
          <a:p>
            <a:pPr algn="ctr"/>
            <a:r>
              <a:rPr lang="ru-RU" dirty="0" smtClean="0"/>
              <a:t>Авторитет</a:t>
            </a:r>
            <a:r>
              <a:rPr lang="ru-RU" dirty="0"/>
              <a:t>, сделанный специально для детей, существовать не может. Такой авторитет будет всегда суррогатом и всегда бесполезным. Авторитет должен заключаться в самих родителях, независимо от их отношения к детям, но авторитет вовсе не специальный талант. Его корни находятся всегда в одном месте: в поведении родителей, включая сюда все отделы поведения, иначе говоря, всю отцовскую и материнскую жизнь — работу, мысль, привычки, чувства, стремления. А это значит, что и по отношению к детям они должны быть на какой-то высоте, но высоте естественной, человеческой, а не созданной искусственно для детского потребления.</a:t>
            </a:r>
          </a:p>
        </p:txBody>
      </p:sp>
    </p:spTree>
    <p:extLst>
      <p:ext uri="{BB962C8B-B14F-4D97-AF65-F5344CB8AC3E}">
        <p14:creationId xmlns:p14="http://schemas.microsoft.com/office/powerpoint/2010/main" xmlns="" val="376585141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5605" y="332656"/>
            <a:ext cx="3302507" cy="560153"/>
          </a:xfrm>
          <a:prstGeom prst="rect">
            <a:avLst/>
          </a:prstGeom>
          <a:noFill/>
        </p:spPr>
        <p:txBody>
          <a:bodyPr wrap="none" rtlCol="0">
            <a:spAutoFit/>
          </a:bodyPr>
          <a:lstStyle/>
          <a:p>
            <a:pPr>
              <a:lnSpc>
                <a:spcPct val="95000"/>
              </a:lnSpc>
            </a:pPr>
            <a:r>
              <a:rPr lang="ru-RU" sz="3200" dirty="0" smtClean="0"/>
              <a:t>ШЕСТАЯ ГЛАВА</a:t>
            </a:r>
            <a:endParaRPr lang="ru-RU" sz="3200" dirty="0"/>
          </a:p>
        </p:txBody>
      </p:sp>
      <p:sp>
        <p:nvSpPr>
          <p:cNvPr id="3" name="Прямоугольник 2"/>
          <p:cNvSpPr/>
          <p:nvPr/>
        </p:nvSpPr>
        <p:spPr>
          <a:xfrm>
            <a:off x="455605" y="1052736"/>
            <a:ext cx="7655031" cy="5632311"/>
          </a:xfrm>
          <a:prstGeom prst="rect">
            <a:avLst/>
          </a:prstGeom>
        </p:spPr>
        <p:txBody>
          <a:bodyPr wrap="square">
            <a:spAutoFit/>
          </a:bodyPr>
          <a:lstStyle/>
          <a:p>
            <a:r>
              <a:rPr lang="ru-RU" dirty="0"/>
              <a:t> А.С. Макаренко отмечает: «Ребенок — это живой человек. Это вовсе не орнамент нашей жизни, это отдельная полнокровная и богатая жизнь&lt;…&gt; Если вы эту насыщенную, яркую и нежную жизнь видите и знаете, если вы размышляете над ней, если вы в ней участвуете, только тогда становится действенным и полезным ваш родительский авторитет, та сила, которую вы накопили раньше, в собственной, личной и общественной жизни. Но если ваш авторитет, как чучело, раскрашенное и неподвижное, только рядом стоит с этой детской жизнью &lt;...&gt; - грош цена вашему авторитету, каким бы гневом или ремешком он ни был вооружен».</a:t>
            </a:r>
          </a:p>
        </p:txBody>
      </p:sp>
      <p:pic>
        <p:nvPicPr>
          <p:cNvPr id="13314" name="Picture 2" descr="Картинки по запросу png ДЕТИ И РОДИТЕЛИ"/>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8542684" y="799935"/>
            <a:ext cx="3975720" cy="588511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04112641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5605" y="332656"/>
            <a:ext cx="3647152" cy="560153"/>
          </a:xfrm>
          <a:prstGeom prst="rect">
            <a:avLst/>
          </a:prstGeom>
          <a:noFill/>
        </p:spPr>
        <p:txBody>
          <a:bodyPr wrap="none" rtlCol="0">
            <a:spAutoFit/>
          </a:bodyPr>
          <a:lstStyle/>
          <a:p>
            <a:pPr>
              <a:lnSpc>
                <a:spcPct val="95000"/>
              </a:lnSpc>
            </a:pPr>
            <a:r>
              <a:rPr lang="ru-RU" sz="3200" dirty="0" smtClean="0"/>
              <a:t>СЕДЬМАЯ ГЛАВА</a:t>
            </a:r>
            <a:endParaRPr lang="ru-RU" sz="3200" dirty="0"/>
          </a:p>
        </p:txBody>
      </p:sp>
      <p:sp>
        <p:nvSpPr>
          <p:cNvPr id="3" name="Прямоугольник 2"/>
          <p:cNvSpPr/>
          <p:nvPr/>
        </p:nvSpPr>
        <p:spPr>
          <a:xfrm>
            <a:off x="455605" y="1268760"/>
            <a:ext cx="6092825" cy="4154984"/>
          </a:xfrm>
          <a:prstGeom prst="rect">
            <a:avLst/>
          </a:prstGeom>
        </p:spPr>
        <p:txBody>
          <a:bodyPr>
            <a:spAutoFit/>
          </a:bodyPr>
          <a:lstStyle/>
          <a:p>
            <a:r>
              <a:rPr lang="ru-RU" dirty="0"/>
              <a:t>А.С. Макаренко говорит о проблеме полового воспитания в семье. Научить любить, научить узнавать любовь, научить быть счастливым — это значит научить уважать самого себя, научить человеческому достоинству. Половое воспитание — это, прежде всего, воспитание культуры социальной личности. Воспитание ребенка – это формирование поло-ролевых образцов поведения.</a:t>
            </a:r>
          </a:p>
        </p:txBody>
      </p:sp>
      <p:pic>
        <p:nvPicPr>
          <p:cNvPr id="16386" name="Picture 2" descr="Похожее изображение"/>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7390556" y="1268760"/>
            <a:ext cx="4206778" cy="426219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63094739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5605" y="332656"/>
            <a:ext cx="3647152" cy="560153"/>
          </a:xfrm>
          <a:prstGeom prst="rect">
            <a:avLst/>
          </a:prstGeom>
          <a:noFill/>
        </p:spPr>
        <p:txBody>
          <a:bodyPr wrap="none" rtlCol="0">
            <a:spAutoFit/>
          </a:bodyPr>
          <a:lstStyle/>
          <a:p>
            <a:pPr>
              <a:lnSpc>
                <a:spcPct val="95000"/>
              </a:lnSpc>
            </a:pPr>
            <a:r>
              <a:rPr lang="ru-RU" sz="3200" dirty="0" smtClean="0"/>
              <a:t>СЕДЬМАЯ ГЛАВА</a:t>
            </a:r>
            <a:endParaRPr lang="ru-RU" sz="3200" dirty="0"/>
          </a:p>
        </p:txBody>
      </p:sp>
      <p:sp>
        <p:nvSpPr>
          <p:cNvPr id="4" name="Прямоугольник 3"/>
          <p:cNvSpPr/>
          <p:nvPr/>
        </p:nvSpPr>
        <p:spPr>
          <a:xfrm>
            <a:off x="621804" y="1556792"/>
            <a:ext cx="6092825" cy="3416320"/>
          </a:xfrm>
          <a:prstGeom prst="rect">
            <a:avLst/>
          </a:prstGeom>
        </p:spPr>
        <p:txBody>
          <a:bodyPr>
            <a:spAutoFit/>
          </a:bodyPr>
          <a:lstStyle/>
          <a:p>
            <a:r>
              <a:rPr lang="ru-RU" dirty="0"/>
              <a:t> Кроме того, здесь рассматриваться проблема приучения ребенка к точному распорядку дня. С самого раннего возраста дети должны быть приучены к точному времени и к точным границам поведения. Привычка к точному часу — это привычка к точному требованию к себе.</a:t>
            </a:r>
          </a:p>
        </p:txBody>
      </p:sp>
      <p:pic>
        <p:nvPicPr>
          <p:cNvPr id="17412" name="Picture 4" descr="Картинки по запросу png ЧАСЫ"/>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606580" y="1340768"/>
            <a:ext cx="4228728" cy="422872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24729311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2401" y="1124744"/>
            <a:ext cx="6092825" cy="4893647"/>
          </a:xfrm>
          <a:prstGeom prst="rect">
            <a:avLst/>
          </a:prstGeom>
        </p:spPr>
        <p:txBody>
          <a:bodyPr>
            <a:spAutoFit/>
          </a:bodyPr>
          <a:lstStyle/>
          <a:p>
            <a:r>
              <a:rPr lang="ru-RU" dirty="0"/>
              <a:t>Посвящена слепой любви матери (отца) к своим детям. А.С. Макаренко отмечает, что настоящей матерью, воспитывающей, дающей пример, вызывающей любовь, восхищение, желание подражать, будет только та мать, которая сама живет настоящей полной жизнью. Мать, которая ограничивает свои обязанности простым прислуживанием детям, — это уже раба своих детей, а не мать воспитывающая.</a:t>
            </a:r>
          </a:p>
        </p:txBody>
      </p:sp>
      <p:sp>
        <p:nvSpPr>
          <p:cNvPr id="3" name="TextBox 2"/>
          <p:cNvSpPr txBox="1"/>
          <p:nvPr/>
        </p:nvSpPr>
        <p:spPr>
          <a:xfrm>
            <a:off x="455605" y="332656"/>
            <a:ext cx="3712876" cy="560153"/>
          </a:xfrm>
          <a:prstGeom prst="rect">
            <a:avLst/>
          </a:prstGeom>
          <a:noFill/>
        </p:spPr>
        <p:txBody>
          <a:bodyPr wrap="none" rtlCol="0">
            <a:spAutoFit/>
          </a:bodyPr>
          <a:lstStyle/>
          <a:p>
            <a:pPr>
              <a:lnSpc>
                <a:spcPct val="95000"/>
              </a:lnSpc>
            </a:pPr>
            <a:r>
              <a:rPr lang="ru-RU" sz="3200" dirty="0" smtClean="0"/>
              <a:t>ВОСЬМАЯ ГЛАВА</a:t>
            </a:r>
            <a:endParaRPr lang="ru-RU" sz="3200" dirty="0"/>
          </a:p>
        </p:txBody>
      </p:sp>
      <p:pic>
        <p:nvPicPr>
          <p:cNvPr id="7" name="Picture 4" descr="Похожее изображение"/>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17471676" y="348491336"/>
            <a:ext cx="1821488" cy="2238456"/>
          </a:xfrm>
          <a:prstGeom prst="rect">
            <a:avLst/>
          </a:prstGeom>
          <a:noFill/>
          <a:extLst>
            <a:ext uri="{909E8E84-426E-40DD-AFC4-6F175D3DCCD1}">
              <a14:hiddenFill xmlns:a14="http://schemas.microsoft.com/office/drawing/2010/main" xmlns="">
                <a:solidFill>
                  <a:srgbClr val="FFFFFF"/>
                </a:solidFill>
              </a14:hiddenFill>
            </a:ext>
          </a:extLst>
        </p:spPr>
      </p:pic>
      <p:pic>
        <p:nvPicPr>
          <p:cNvPr id="18438" name="Picture 6" descr="Похожее изображение"/>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7318548" y="892809"/>
            <a:ext cx="3860779" cy="474457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23196025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2"/>
          </p:nvPr>
        </p:nvSpPr>
        <p:spPr>
          <a:xfrm>
            <a:off x="477788" y="912352"/>
            <a:ext cx="6768752" cy="4896544"/>
          </a:xfrm>
        </p:spPr>
        <p:txBody>
          <a:bodyPr>
            <a:noAutofit/>
          </a:bodyPr>
          <a:lstStyle/>
          <a:p>
            <a:pPr marL="0" indent="0" algn="ctr">
              <a:buNone/>
            </a:pPr>
            <a:r>
              <a:rPr lang="ru-RU" sz="2800" i="1" dirty="0" smtClean="0"/>
              <a:t>«Может </a:t>
            </a:r>
            <a:r>
              <a:rPr lang="ru-RU" sz="2800" i="1" dirty="0"/>
              <a:t>быть, книга эта – дерзость?</a:t>
            </a:r>
          </a:p>
          <a:p>
            <a:pPr marL="0" indent="0" algn="ctr">
              <a:buNone/>
            </a:pPr>
            <a:r>
              <a:rPr lang="ru-RU" sz="2800" i="1" dirty="0"/>
              <a:t>Воспитывая детей, нынешние родители воспитывают будущую историю нашей страны, и значит, и историю мира. </a:t>
            </a:r>
            <a:r>
              <a:rPr lang="ru-RU" sz="2800" i="1" dirty="0" smtClean="0"/>
              <a:t/>
            </a:r>
            <a:br>
              <a:rPr lang="ru-RU" sz="2800" i="1" dirty="0" smtClean="0"/>
            </a:br>
            <a:r>
              <a:rPr lang="ru-RU" sz="2800" i="1" dirty="0" smtClean="0"/>
              <a:t>Могу </a:t>
            </a:r>
            <a:r>
              <a:rPr lang="ru-RU" sz="2800" i="1" dirty="0"/>
              <a:t>ли я на свои плечи поднять величественную тяжесть такой необъятной темы?</a:t>
            </a:r>
          </a:p>
          <a:p>
            <a:pPr marL="0" indent="0" algn="ctr">
              <a:buNone/>
            </a:pPr>
            <a:r>
              <a:rPr lang="ru-RU" sz="2800" i="1" dirty="0"/>
              <a:t>Имею ли я право, посмею ли я разрешить или развязать хотя бы главные ее вопросы</a:t>
            </a:r>
            <a:r>
              <a:rPr lang="ru-RU" sz="2800" i="1" dirty="0" smtClean="0"/>
              <a:t>?»</a:t>
            </a:r>
          </a:p>
        </p:txBody>
      </p:sp>
      <p:pic>
        <p:nvPicPr>
          <p:cNvPr id="1026" name="Picture 2" descr="Картинки по запросу макаренко а с"/>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246540" y="150699"/>
            <a:ext cx="4762500" cy="641985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29694886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45576" y="1061940"/>
            <a:ext cx="6496908" cy="1569660"/>
          </a:xfrm>
          <a:prstGeom prst="rect">
            <a:avLst/>
          </a:prstGeom>
        </p:spPr>
        <p:txBody>
          <a:bodyPr wrap="square">
            <a:spAutoFit/>
          </a:bodyPr>
          <a:lstStyle/>
          <a:p>
            <a:r>
              <a:rPr lang="ru-RU" dirty="0"/>
              <a:t>Девятая глава книги посвящена проблеме воспитания чувства солидарности, соучастия и толерантности у маленького ребенка.</a:t>
            </a:r>
          </a:p>
        </p:txBody>
      </p:sp>
      <p:sp>
        <p:nvSpPr>
          <p:cNvPr id="3" name="TextBox 2"/>
          <p:cNvSpPr txBox="1"/>
          <p:nvPr/>
        </p:nvSpPr>
        <p:spPr>
          <a:xfrm>
            <a:off x="455605" y="332656"/>
            <a:ext cx="3339376" cy="560153"/>
          </a:xfrm>
          <a:prstGeom prst="rect">
            <a:avLst/>
          </a:prstGeom>
          <a:noFill/>
        </p:spPr>
        <p:txBody>
          <a:bodyPr wrap="none" rtlCol="0">
            <a:spAutoFit/>
          </a:bodyPr>
          <a:lstStyle/>
          <a:p>
            <a:pPr>
              <a:lnSpc>
                <a:spcPct val="95000"/>
              </a:lnSpc>
            </a:pPr>
            <a:r>
              <a:rPr lang="ru-RU" sz="3200" dirty="0" smtClean="0"/>
              <a:t>ДЕВЯТАЯ ГЛАВА</a:t>
            </a:r>
            <a:endParaRPr lang="ru-RU" sz="3200" dirty="0"/>
          </a:p>
        </p:txBody>
      </p:sp>
      <p:sp>
        <p:nvSpPr>
          <p:cNvPr id="4" name="Прямоугольник 3"/>
          <p:cNvSpPr/>
          <p:nvPr/>
        </p:nvSpPr>
        <p:spPr>
          <a:xfrm>
            <a:off x="261764" y="3113067"/>
            <a:ext cx="7488831" cy="3416320"/>
          </a:xfrm>
          <a:prstGeom prst="rect">
            <a:avLst/>
          </a:prstGeom>
        </p:spPr>
        <p:txBody>
          <a:bodyPr wrap="square">
            <a:spAutoFit/>
          </a:bodyPr>
          <a:lstStyle/>
          <a:p>
            <a:r>
              <a:rPr lang="ru-RU" dirty="0"/>
              <a:t>Чувства солидарности, соучастия, толерантности возможно воспитать в ребенке только по средством опыта социальных контактов как с взрослыми, так и со сверстниками. При этом родители должны помнить, что забота и воспитание ребенка не сводится к удовлетворению его потребностей. Необходимо и формировать потребность в сочувствии и соучастии.</a:t>
            </a:r>
          </a:p>
        </p:txBody>
      </p:sp>
      <p:pic>
        <p:nvPicPr>
          <p:cNvPr id="19458" name="Picture 2" descr="Картинки по запросу png ДЕТИ РОДИТЕЛИ"/>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761962" y="612732"/>
            <a:ext cx="4763988" cy="353120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85365538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Картинки по запросу png СЕМЬЯ"/>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644591" y="2021344"/>
            <a:ext cx="6849710" cy="4849596"/>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Прямоугольник 1"/>
          <p:cNvSpPr/>
          <p:nvPr/>
        </p:nvSpPr>
        <p:spPr>
          <a:xfrm>
            <a:off x="2133972" y="404664"/>
            <a:ext cx="8424936" cy="2308324"/>
          </a:xfrm>
          <a:prstGeom prst="rect">
            <a:avLst/>
          </a:prstGeom>
        </p:spPr>
        <p:txBody>
          <a:bodyPr wrap="square">
            <a:spAutoFit/>
          </a:bodyPr>
          <a:lstStyle/>
          <a:p>
            <a:pPr algn="ctr"/>
            <a:r>
              <a:rPr lang="ru-RU" dirty="0"/>
              <a:t> С</a:t>
            </a:r>
            <a:r>
              <a:rPr lang="ru-RU" dirty="0" smtClean="0"/>
              <a:t>емья </a:t>
            </a:r>
            <a:r>
              <a:rPr lang="ru-RU" dirty="0"/>
              <a:t>- первичный коллектив, где все являются полноправными членами со своими функциями и обязанностями, в том числе и ребенок. Личный пример родителей, их поступки, отношение к труду, к вещам, их отношение между собой – все это влияет на ребенка, формирует его личность.</a:t>
            </a:r>
          </a:p>
        </p:txBody>
      </p:sp>
    </p:spTree>
    <p:extLst>
      <p:ext uri="{BB962C8B-B14F-4D97-AF65-F5344CB8AC3E}">
        <p14:creationId xmlns:p14="http://schemas.microsoft.com/office/powerpoint/2010/main" xmlns="" val="354409220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71919" y="407044"/>
            <a:ext cx="5141151" cy="560153"/>
          </a:xfrm>
          <a:prstGeom prst="rect">
            <a:avLst/>
          </a:prstGeom>
          <a:noFill/>
        </p:spPr>
        <p:txBody>
          <a:bodyPr wrap="none" rtlCol="0">
            <a:spAutoFit/>
          </a:bodyPr>
          <a:lstStyle/>
          <a:p>
            <a:pPr>
              <a:lnSpc>
                <a:spcPct val="95000"/>
              </a:lnSpc>
            </a:pPr>
            <a:r>
              <a:rPr lang="ru-RU" sz="3200" dirty="0" smtClean="0"/>
              <a:t>ПОЛЕЗНЫЕ ИСТОЧНИКИ:</a:t>
            </a:r>
            <a:endParaRPr lang="ru-RU" sz="3200" dirty="0"/>
          </a:p>
        </p:txBody>
      </p:sp>
      <p:sp>
        <p:nvSpPr>
          <p:cNvPr id="3" name="Прямоугольник 2"/>
          <p:cNvSpPr/>
          <p:nvPr/>
        </p:nvSpPr>
        <p:spPr>
          <a:xfrm>
            <a:off x="621804" y="1556792"/>
            <a:ext cx="10801200" cy="2677656"/>
          </a:xfrm>
          <a:prstGeom prst="rect">
            <a:avLst/>
          </a:prstGeom>
        </p:spPr>
        <p:txBody>
          <a:bodyPr wrap="square">
            <a:spAutoFit/>
          </a:bodyPr>
          <a:lstStyle/>
          <a:p>
            <a:pPr marL="457200" indent="-457200">
              <a:buAutoNum type="arabicPeriod"/>
            </a:pPr>
            <a:r>
              <a:rPr lang="ru-RU" dirty="0" smtClean="0"/>
              <a:t>Книга А.С. Макаренко «Книга для родителей»</a:t>
            </a:r>
          </a:p>
          <a:p>
            <a:r>
              <a:rPr lang="en-US" dirty="0" smtClean="0">
                <a:hlinkClick r:id="rId2"/>
              </a:rPr>
              <a:t>https</a:t>
            </a:r>
            <a:r>
              <a:rPr lang="en-US" dirty="0">
                <a:hlinkClick r:id="rId2"/>
              </a:rPr>
              <a:t>://</a:t>
            </a:r>
            <a:r>
              <a:rPr lang="en-US" dirty="0" smtClean="0">
                <a:hlinkClick r:id="rId2"/>
              </a:rPr>
              <a:t>azbyka.ru/deti/kniga-dlya-roditelej-makarenko</a:t>
            </a:r>
            <a:r>
              <a:rPr lang="ru-RU" dirty="0"/>
              <a:t/>
            </a:r>
            <a:br>
              <a:rPr lang="ru-RU" dirty="0"/>
            </a:br>
            <a:r>
              <a:rPr lang="ru-RU" dirty="0"/>
              <a:t>2. </a:t>
            </a:r>
            <a:r>
              <a:rPr lang="ru-RU" dirty="0" smtClean="0"/>
              <a:t>Сборник докладов «МЫСЛИ</a:t>
            </a:r>
            <a:r>
              <a:rPr lang="ru-RU" dirty="0"/>
              <a:t>, ИДЕИ, ПРИНЦИПЫ </a:t>
            </a:r>
            <a:r>
              <a:rPr lang="ru-RU" dirty="0" smtClean="0"/>
              <a:t>А.С.МАКАРЕНКО В </a:t>
            </a:r>
            <a:r>
              <a:rPr lang="ru-RU" dirty="0"/>
              <a:t>СОВРЕМЕННОМ </a:t>
            </a:r>
            <a:r>
              <a:rPr lang="ru-RU" dirty="0" smtClean="0"/>
              <a:t>ОБРАЗОВАНИИ»</a:t>
            </a:r>
            <a:br>
              <a:rPr lang="ru-RU" dirty="0" smtClean="0"/>
            </a:br>
            <a:r>
              <a:rPr lang="en-US" dirty="0">
                <a:hlinkClick r:id="rId3"/>
              </a:rPr>
              <a:t>http://</a:t>
            </a:r>
            <a:r>
              <a:rPr lang="en-US" dirty="0" smtClean="0">
                <a:hlinkClick r:id="rId3"/>
              </a:rPr>
              <a:t>makarenko-museum.narod.ru/lib/Abakan_Mak_Rdrs_2007.htm</a:t>
            </a:r>
            <a:r>
              <a:rPr lang="ru-RU" dirty="0" smtClean="0"/>
              <a:t/>
            </a:r>
            <a:br>
              <a:rPr lang="ru-RU" dirty="0" smtClean="0"/>
            </a:br>
            <a:r>
              <a:rPr lang="ru-RU" dirty="0" smtClean="0"/>
              <a:t>3. Другие произведения А.С. Макаренко</a:t>
            </a:r>
          </a:p>
          <a:p>
            <a:r>
              <a:rPr lang="en-US" dirty="0" smtClean="0"/>
              <a:t>https</a:t>
            </a:r>
            <a:r>
              <a:rPr lang="en-US" dirty="0"/>
              <a:t>://nsportal.ru/gp/knigi-makarenko</a:t>
            </a:r>
            <a:endParaRPr lang="ru-RU" dirty="0"/>
          </a:p>
        </p:txBody>
      </p:sp>
      <p:pic>
        <p:nvPicPr>
          <p:cNvPr id="21506" name="Picture 2" descr="C:\Users\Екатерина\Desktop\PNG\pen.png"/>
          <p:cNvPicPr>
            <a:picLocks noChangeAspect="1" noChangeArrowheads="1"/>
          </p:cNvPicPr>
          <p:nvPr/>
        </p:nvPicPr>
        <p:blipFill>
          <a:blip r:embed="rId4" cstate="email">
            <a:extLst>
              <a:ext uri="{28A0092B-C50C-407E-A947-70E740481C1C}">
                <a14:useLocalDpi xmlns:a14="http://schemas.microsoft.com/office/drawing/2010/main" xmlns="" val="0"/>
              </a:ext>
            </a:extLst>
          </a:blip>
          <a:srcRect/>
          <a:stretch>
            <a:fillRect/>
          </a:stretch>
        </p:blipFill>
        <p:spPr bwMode="auto">
          <a:xfrm>
            <a:off x="7750596" y="3645024"/>
            <a:ext cx="2808312" cy="280831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61940327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82044" y="2417040"/>
            <a:ext cx="6840334" cy="677108"/>
          </a:xfrm>
          <a:prstGeom prst="rect">
            <a:avLst/>
          </a:prstGeom>
          <a:noFill/>
        </p:spPr>
        <p:txBody>
          <a:bodyPr wrap="none" rtlCol="0">
            <a:spAutoFit/>
          </a:bodyPr>
          <a:lstStyle/>
          <a:p>
            <a:pPr>
              <a:lnSpc>
                <a:spcPct val="95000"/>
              </a:lnSpc>
            </a:pPr>
            <a:r>
              <a:rPr lang="ru-RU" sz="4000" dirty="0" smtClean="0"/>
              <a:t>Благодарю за внимание! </a:t>
            </a:r>
            <a:endParaRPr lang="ru-RU" sz="4000" dirty="0"/>
          </a:p>
        </p:txBody>
      </p:sp>
    </p:spTree>
    <p:extLst>
      <p:ext uri="{BB962C8B-B14F-4D97-AF65-F5344CB8AC3E}">
        <p14:creationId xmlns:p14="http://schemas.microsoft.com/office/powerpoint/2010/main" xmlns="" val="118775282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97843" y="1412776"/>
            <a:ext cx="7504632" cy="4154984"/>
          </a:xfrm>
          <a:prstGeom prst="rect">
            <a:avLst/>
          </a:prstGeom>
        </p:spPr>
        <p:txBody>
          <a:bodyPr wrap="square">
            <a:spAutoFit/>
          </a:bodyPr>
          <a:lstStyle/>
          <a:p>
            <a:pPr algn="ctr"/>
            <a:r>
              <a:rPr lang="ru-RU" dirty="0"/>
              <a:t>«Книга для родителей»- художественно-публицистическое произведение, посвященное проблемам семьи и семейного воспитания. </a:t>
            </a:r>
            <a:endParaRPr lang="ru-RU" dirty="0" smtClean="0"/>
          </a:p>
          <a:p>
            <a:pPr algn="ctr"/>
            <a:endParaRPr lang="ru-RU" dirty="0" smtClean="0"/>
          </a:p>
          <a:p>
            <a:pPr algn="ctr"/>
            <a:endParaRPr lang="ru-RU" dirty="0"/>
          </a:p>
          <a:p>
            <a:pPr algn="ctr"/>
            <a:r>
              <a:rPr lang="ru-RU" dirty="0" smtClean="0"/>
              <a:t>«</a:t>
            </a:r>
            <a:r>
              <a:rPr lang="ru-RU" dirty="0"/>
              <a:t>Трудно надеяться, что по книге можно научится воспитывать, но научиться мыслить, войти в сферу мыслей о воспитании, мне кажется, можно</a:t>
            </a:r>
            <a:r>
              <a:rPr lang="ru-RU" dirty="0" smtClean="0"/>
              <a:t>» </a:t>
            </a:r>
          </a:p>
          <a:p>
            <a:pPr algn="r"/>
            <a:r>
              <a:rPr lang="ru-RU" dirty="0" smtClean="0"/>
              <a:t>А.С. Макаренко </a:t>
            </a:r>
            <a:endParaRPr lang="ru-RU" dirty="0"/>
          </a:p>
        </p:txBody>
      </p:sp>
      <p:pic>
        <p:nvPicPr>
          <p:cNvPr id="2050" name="Picture 2" descr="Картинки по запросу книга для родителей макаренко"/>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7804063" y="260648"/>
            <a:ext cx="4236672" cy="613945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65394355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549796" y="1196752"/>
            <a:ext cx="6092825" cy="3785652"/>
          </a:xfrm>
          <a:prstGeom prst="rect">
            <a:avLst/>
          </a:prstGeom>
        </p:spPr>
        <p:txBody>
          <a:bodyPr>
            <a:spAutoFit/>
          </a:bodyPr>
          <a:lstStyle/>
          <a:p>
            <a:r>
              <a:rPr lang="ru-RU" dirty="0"/>
              <a:t> «Основной конфликт» — отсутствие времени — наиболее распространенная отговорка родителей-неудачников. Защищенные от ответственности «основным конфликтом», они рисуют в своем воображении целительные разговоры с детьми. Картина благостная: родитель говорит, а ребенок слушает.</a:t>
            </a:r>
          </a:p>
        </p:txBody>
      </p:sp>
      <p:sp>
        <p:nvSpPr>
          <p:cNvPr id="6" name="TextBox 5"/>
          <p:cNvSpPr txBox="1"/>
          <p:nvPr/>
        </p:nvSpPr>
        <p:spPr>
          <a:xfrm>
            <a:off x="455605" y="332656"/>
            <a:ext cx="3140603" cy="560153"/>
          </a:xfrm>
          <a:prstGeom prst="rect">
            <a:avLst/>
          </a:prstGeom>
          <a:noFill/>
        </p:spPr>
        <p:txBody>
          <a:bodyPr wrap="none" rtlCol="0">
            <a:spAutoFit/>
          </a:bodyPr>
          <a:lstStyle/>
          <a:p>
            <a:pPr>
              <a:lnSpc>
                <a:spcPct val="95000"/>
              </a:lnSpc>
            </a:pPr>
            <a:r>
              <a:rPr lang="ru-RU" sz="3200" dirty="0" smtClean="0"/>
              <a:t>ПЕРВАЯ ГЛАВА</a:t>
            </a:r>
            <a:endParaRPr lang="ru-RU" sz="3200" dirty="0"/>
          </a:p>
        </p:txBody>
      </p:sp>
      <p:pic>
        <p:nvPicPr>
          <p:cNvPr id="7" name="Picture 2" descr="Картинки по запросу png дети и родители"/>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215036" y="1052736"/>
            <a:ext cx="6568007" cy="523251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03098458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33772" y="1412776"/>
            <a:ext cx="6092825" cy="3416320"/>
          </a:xfrm>
          <a:prstGeom prst="rect">
            <a:avLst/>
          </a:prstGeom>
        </p:spPr>
        <p:txBody>
          <a:bodyPr>
            <a:spAutoFit/>
          </a:bodyPr>
          <a:lstStyle/>
          <a:p>
            <a:r>
              <a:rPr lang="ru-RU" dirty="0"/>
              <a:t>« Ваше собственное поведение- сама решающая вещь. Не думайте, что вы воспитываете ребёнка только тогда, когда с ним разговариваете, или поучаете его, или приказываете ему. Вы воспитываете его в каждый момент вашей жизни, даже тогда, когда вас нет дома» говорит Макаренко</a:t>
            </a:r>
          </a:p>
        </p:txBody>
      </p:sp>
      <p:sp>
        <p:nvSpPr>
          <p:cNvPr id="3" name="TextBox 2"/>
          <p:cNvSpPr txBox="1"/>
          <p:nvPr/>
        </p:nvSpPr>
        <p:spPr>
          <a:xfrm>
            <a:off x="455605" y="332656"/>
            <a:ext cx="3140603" cy="560153"/>
          </a:xfrm>
          <a:prstGeom prst="rect">
            <a:avLst/>
          </a:prstGeom>
          <a:noFill/>
        </p:spPr>
        <p:txBody>
          <a:bodyPr wrap="none" rtlCol="0">
            <a:spAutoFit/>
          </a:bodyPr>
          <a:lstStyle/>
          <a:p>
            <a:pPr>
              <a:lnSpc>
                <a:spcPct val="95000"/>
              </a:lnSpc>
            </a:pPr>
            <a:r>
              <a:rPr lang="ru-RU" sz="3200" dirty="0" smtClean="0"/>
              <a:t>ПЕРВАЯ ГЛАВА</a:t>
            </a:r>
            <a:endParaRPr lang="ru-RU" sz="3200" dirty="0"/>
          </a:p>
        </p:txBody>
      </p:sp>
      <p:pic>
        <p:nvPicPr>
          <p:cNvPr id="4" name="Picture 2" descr="Картинки по запросу png дети и родители"/>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215036" y="1052736"/>
            <a:ext cx="6568007" cy="523251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75708771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Картинки по запросу png дети и родители"/>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215036" y="1052736"/>
            <a:ext cx="6568007" cy="5232512"/>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Прямоугольник 1"/>
          <p:cNvSpPr/>
          <p:nvPr/>
        </p:nvSpPr>
        <p:spPr>
          <a:xfrm>
            <a:off x="455605" y="1239177"/>
            <a:ext cx="6092825" cy="4524315"/>
          </a:xfrm>
          <a:prstGeom prst="rect">
            <a:avLst/>
          </a:prstGeom>
        </p:spPr>
        <p:txBody>
          <a:bodyPr>
            <a:spAutoFit/>
          </a:bodyPr>
          <a:lstStyle/>
          <a:p>
            <a:r>
              <a:rPr lang="ru-RU" dirty="0"/>
              <a:t> В успехе семейного воспитания решающим является активное, постоянное, вполне сознательное выполнение родителями их задачи, долга по воспитанию детей. Там, где этот долг реально переживается родителями, где он составляет основу ежедневного их самочувствия, там он необходимо направляет и воспитательную работу семьи, и там невозможны никакие провалы и никакие катастрофы.</a:t>
            </a:r>
          </a:p>
        </p:txBody>
      </p:sp>
      <p:sp>
        <p:nvSpPr>
          <p:cNvPr id="3" name="TextBox 2"/>
          <p:cNvSpPr txBox="1"/>
          <p:nvPr/>
        </p:nvSpPr>
        <p:spPr>
          <a:xfrm>
            <a:off x="455605" y="332656"/>
            <a:ext cx="3140603" cy="560153"/>
          </a:xfrm>
          <a:prstGeom prst="rect">
            <a:avLst/>
          </a:prstGeom>
          <a:noFill/>
        </p:spPr>
        <p:txBody>
          <a:bodyPr wrap="none" rtlCol="0">
            <a:spAutoFit/>
          </a:bodyPr>
          <a:lstStyle/>
          <a:p>
            <a:pPr>
              <a:lnSpc>
                <a:spcPct val="95000"/>
              </a:lnSpc>
            </a:pPr>
            <a:r>
              <a:rPr lang="ru-RU" sz="3200" dirty="0" smtClean="0"/>
              <a:t>ПЕРВАЯ ГЛАВА</a:t>
            </a:r>
            <a:endParaRPr lang="ru-RU" sz="3200" dirty="0"/>
          </a:p>
        </p:txBody>
      </p:sp>
    </p:spTree>
    <p:extLst>
      <p:ext uri="{BB962C8B-B14F-4D97-AF65-F5344CB8AC3E}">
        <p14:creationId xmlns:p14="http://schemas.microsoft.com/office/powerpoint/2010/main" xmlns="" val="5381969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33771" y="1628800"/>
            <a:ext cx="6092825" cy="3785652"/>
          </a:xfrm>
          <a:prstGeom prst="rect">
            <a:avLst/>
          </a:prstGeom>
        </p:spPr>
        <p:txBody>
          <a:bodyPr>
            <a:spAutoFit/>
          </a:bodyPr>
          <a:lstStyle/>
          <a:p>
            <a:pPr algn="ctr"/>
            <a:r>
              <a:rPr lang="ru-RU" dirty="0" smtClean="0"/>
              <a:t>Книга </a:t>
            </a:r>
            <a:r>
              <a:rPr lang="ru-RU" dirty="0"/>
              <a:t>для родителей- книга своего времени, поэтому глава 2 посвящена формированию потребностей ребёнка в социалистической и буржуазной семье. </a:t>
            </a:r>
            <a:endParaRPr lang="ru-RU" dirty="0" smtClean="0"/>
          </a:p>
          <a:p>
            <a:pPr algn="ctr"/>
            <a:r>
              <a:rPr lang="ru-RU" dirty="0" smtClean="0"/>
              <a:t>В </a:t>
            </a:r>
            <a:r>
              <a:rPr lang="ru-RU" dirty="0"/>
              <a:t>ней каждый найдёт себе ответ на вопрос, как научить детей ценить то, что достигнуто родителями, и как избавить детей от неоправданных потребностей</a:t>
            </a:r>
          </a:p>
        </p:txBody>
      </p:sp>
      <p:sp>
        <p:nvSpPr>
          <p:cNvPr id="3" name="TextBox 2"/>
          <p:cNvSpPr txBox="1"/>
          <p:nvPr/>
        </p:nvSpPr>
        <p:spPr>
          <a:xfrm>
            <a:off x="455605" y="332656"/>
            <a:ext cx="3172663" cy="560153"/>
          </a:xfrm>
          <a:prstGeom prst="rect">
            <a:avLst/>
          </a:prstGeom>
          <a:noFill/>
        </p:spPr>
        <p:txBody>
          <a:bodyPr wrap="none" rtlCol="0">
            <a:spAutoFit/>
          </a:bodyPr>
          <a:lstStyle/>
          <a:p>
            <a:pPr>
              <a:lnSpc>
                <a:spcPct val="95000"/>
              </a:lnSpc>
            </a:pPr>
            <a:r>
              <a:rPr lang="ru-RU" sz="3200" dirty="0" smtClean="0"/>
              <a:t>ВТОРАЯ ГЛАВА</a:t>
            </a:r>
            <a:endParaRPr lang="ru-RU" sz="3200" dirty="0"/>
          </a:p>
        </p:txBody>
      </p:sp>
      <p:pic>
        <p:nvPicPr>
          <p:cNvPr id="4100" name="Picture 4" descr="Похожее изображение"/>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6644209" y="888738"/>
            <a:ext cx="5544616" cy="523786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85119208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5605" y="332656"/>
            <a:ext cx="2919389" cy="560153"/>
          </a:xfrm>
          <a:prstGeom prst="rect">
            <a:avLst/>
          </a:prstGeom>
          <a:noFill/>
        </p:spPr>
        <p:txBody>
          <a:bodyPr wrap="none" rtlCol="0">
            <a:spAutoFit/>
          </a:bodyPr>
          <a:lstStyle/>
          <a:p>
            <a:pPr>
              <a:lnSpc>
                <a:spcPct val="95000"/>
              </a:lnSpc>
            </a:pPr>
            <a:r>
              <a:rPr lang="ru-RU" sz="3200" dirty="0" smtClean="0"/>
              <a:t>ТРЕТЬЯ ГЛАВА</a:t>
            </a:r>
            <a:endParaRPr lang="ru-RU" sz="3200" dirty="0"/>
          </a:p>
        </p:txBody>
      </p:sp>
      <p:sp>
        <p:nvSpPr>
          <p:cNvPr id="3" name="Прямоугольник 2"/>
          <p:cNvSpPr/>
          <p:nvPr/>
        </p:nvSpPr>
        <p:spPr>
          <a:xfrm>
            <a:off x="333772" y="1052735"/>
            <a:ext cx="6768753" cy="5262979"/>
          </a:xfrm>
          <a:prstGeom prst="rect">
            <a:avLst/>
          </a:prstGeom>
        </p:spPr>
        <p:txBody>
          <a:bodyPr wrap="square">
            <a:spAutoFit/>
          </a:bodyPr>
          <a:lstStyle/>
          <a:p>
            <a:r>
              <a:rPr lang="ru-RU" dirty="0"/>
              <a:t>А.С. Макаренко говорит об устройстве семьи как первичной среде воспитания ребенка и о важности родительской любви для всестороннего и гармоничного формирования и развитии личности ребенка. Люди, воспитанные без родительской любви, часто искалеченные </a:t>
            </a:r>
            <a:r>
              <a:rPr lang="ru-RU" dirty="0" smtClean="0"/>
              <a:t>люди</a:t>
            </a:r>
          </a:p>
          <a:p>
            <a:r>
              <a:rPr lang="ru-RU" dirty="0" smtClean="0"/>
              <a:t> «</a:t>
            </a:r>
            <a:r>
              <a:rPr lang="ru-RU" dirty="0"/>
              <a:t>Я не знаю ни одного случая, когда бы полноценный характер возник без здоровой воспитательной обстановки, или, наоборот, когда характер исковерканный получился бы, несмотря на правильную воспитательную работу».</a:t>
            </a:r>
          </a:p>
        </p:txBody>
      </p:sp>
      <p:pic>
        <p:nvPicPr>
          <p:cNvPr id="7170" name="Picture 2" descr="Похожее изображение"/>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311090" y="1223208"/>
            <a:ext cx="5844099" cy="492203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2114525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5605" y="332656"/>
            <a:ext cx="2919389" cy="560153"/>
          </a:xfrm>
          <a:prstGeom prst="rect">
            <a:avLst/>
          </a:prstGeom>
          <a:noFill/>
        </p:spPr>
        <p:txBody>
          <a:bodyPr wrap="none" rtlCol="0">
            <a:spAutoFit/>
          </a:bodyPr>
          <a:lstStyle/>
          <a:p>
            <a:pPr>
              <a:lnSpc>
                <a:spcPct val="95000"/>
              </a:lnSpc>
            </a:pPr>
            <a:r>
              <a:rPr lang="ru-RU" sz="3200" dirty="0" smtClean="0"/>
              <a:t>ТРЕТЬЯ ГЛАВА</a:t>
            </a:r>
            <a:endParaRPr lang="ru-RU" sz="3200" dirty="0"/>
          </a:p>
        </p:txBody>
      </p:sp>
      <p:sp>
        <p:nvSpPr>
          <p:cNvPr id="4" name="Прямоугольник 3"/>
          <p:cNvSpPr/>
          <p:nvPr/>
        </p:nvSpPr>
        <p:spPr>
          <a:xfrm>
            <a:off x="489947" y="2230027"/>
            <a:ext cx="5263409" cy="2308324"/>
          </a:xfrm>
          <a:prstGeom prst="rect">
            <a:avLst/>
          </a:prstGeom>
        </p:spPr>
        <p:txBody>
          <a:bodyPr wrap="square">
            <a:spAutoFit/>
          </a:bodyPr>
          <a:lstStyle/>
          <a:p>
            <a:r>
              <a:rPr lang="ru-RU" dirty="0"/>
              <a:t>В главе 3 Макаренко показал жизнь большого семейного коллектива на примере семей Веткина и Чуба. </a:t>
            </a:r>
            <a:endParaRPr lang="ru-RU" dirty="0" smtClean="0"/>
          </a:p>
          <a:p>
            <a:r>
              <a:rPr lang="ru-RU" dirty="0" smtClean="0"/>
              <a:t>Основой </a:t>
            </a:r>
            <a:r>
              <a:rPr lang="ru-RU" dirty="0"/>
              <a:t>воспитания в этих семьях был труд</a:t>
            </a:r>
          </a:p>
        </p:txBody>
      </p:sp>
      <p:pic>
        <p:nvPicPr>
          <p:cNvPr id="6" name="Picture 2" descr="Картинки по запросу png дети и родители"/>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5670255" y="1268760"/>
            <a:ext cx="6485112" cy="423085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41091407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theme/theme1.xml><?xml version="1.0" encoding="utf-8"?>
<a:theme xmlns:a="http://schemas.openxmlformats.org/drawingml/2006/main" name="TS102787940">
  <a:themeElements>
    <a:clrScheme name="Books_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Books_16x9">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spDef>
      <a:spPr>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nSpc>
            <a:spcPct val="95000"/>
          </a:lnSpc>
          <a:defRPr/>
        </a:defPPr>
      </a:lstStyle>
    </a:txDef>
  </a:objectDefaults>
  <a:extraClrSchemeLst/>
</a:theme>
</file>

<file path=ppt/theme/theme2.xml><?xml version="1.0" encoding="utf-8"?>
<a:theme xmlns:a="http://schemas.openxmlformats.org/drawingml/2006/main" name="Office Theme">
  <a:themeElements>
    <a:clrScheme name="Books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Books16x9">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ooks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Books16x9">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5F3C251-2A44-472B-8189-0695C2D7422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TS102787940</Template>
  <TotalTime>0</TotalTime>
  <Words>1052</Words>
  <Application>Microsoft Office PowerPoint</Application>
  <PresentationFormat>Произвольный</PresentationFormat>
  <Paragraphs>57</Paragraphs>
  <Slides>23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TS102787940</vt:lpstr>
      <vt:lpstr>«КНИГА ДЛЯ РОДИТЕЛЕЙ»</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2017-09-25T20:49:35Z</dcterms:created>
  <dcterms:modified xsi:type="dcterms:W3CDTF">2017-09-28T17:31:55Z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TC027879409991</vt:lpwstr>
  </property>
</Properties>
</file>