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77" autoAdjust="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483B89-9476-4B79-A2F0-733184221B6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82FB2D-4B54-43B6-BB7C-2538D145A50E}">
      <dgm:prSet phldrT="[Текст]" custT="1"/>
      <dgm:spPr>
        <a:solidFill>
          <a:srgbClr val="0070C0"/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/>
            <a:t> </a:t>
          </a:r>
          <a:r>
            <a:rPr lang="ru-RU" sz="1600" b="1" i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формирование у детей и родителей культуры здоровья</a:t>
          </a:r>
          <a:endParaRPr lang="ru-RU" sz="1600" b="1" i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1E5F54D2-401D-4D7B-8070-CCD8DB3CFCAE}" type="parTrans" cxnId="{A76DA77D-A427-440C-89E3-3DEF0E20A5DC}">
      <dgm:prSet/>
      <dgm:spPr/>
      <dgm:t>
        <a:bodyPr/>
        <a:lstStyle/>
        <a:p>
          <a:endParaRPr lang="ru-RU"/>
        </a:p>
      </dgm:t>
    </dgm:pt>
    <dgm:pt modelId="{9101D227-1235-44EA-B36E-909278824C54}" type="sibTrans" cxnId="{A76DA77D-A427-440C-89E3-3DEF0E20A5DC}">
      <dgm:prSet/>
      <dgm:spPr/>
      <dgm:t>
        <a:bodyPr/>
        <a:lstStyle/>
        <a:p>
          <a:endParaRPr lang="ru-RU"/>
        </a:p>
      </dgm:t>
    </dgm:pt>
    <dgm:pt modelId="{8B39BC90-E5C7-4C24-9022-6E7A94F4E4D9}">
      <dgm:prSet phldrT="[Текст]" custT="1"/>
      <dgm:spPr>
        <a:solidFill>
          <a:srgbClr val="0070C0"/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i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Повысить интерес родителей к вопросам укрепления здоровья детей</a:t>
          </a:r>
          <a:endParaRPr lang="ru-RU" sz="1600" b="1" i="1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gm:t>
    </dgm:pt>
    <dgm:pt modelId="{C86D7A3E-6B6E-495F-B447-737CA61246B0}" type="parTrans" cxnId="{32A234D7-E807-4AF7-9A81-4AAE4231F93C}">
      <dgm:prSet/>
      <dgm:spPr/>
      <dgm:t>
        <a:bodyPr/>
        <a:lstStyle/>
        <a:p>
          <a:endParaRPr lang="ru-RU"/>
        </a:p>
      </dgm:t>
    </dgm:pt>
    <dgm:pt modelId="{5433DD35-C874-48C2-BF89-96DBDF5A2057}" type="sibTrans" cxnId="{32A234D7-E807-4AF7-9A81-4AAE4231F93C}">
      <dgm:prSet/>
      <dgm:spPr/>
      <dgm:t>
        <a:bodyPr/>
        <a:lstStyle/>
        <a:p>
          <a:endParaRPr lang="ru-RU"/>
        </a:p>
      </dgm:t>
    </dgm:pt>
    <dgm:pt modelId="{AFCEECDB-B31D-41D0-823B-9B9C1071C911}">
      <dgm:prSet phldrT="[Текст]" custT="1"/>
      <dgm:spPr>
        <a:solidFill>
          <a:srgbClr val="0070C0"/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i="1" dirty="0" smtClean="0"/>
            <a:t> </a:t>
          </a:r>
          <a:r>
            <a:rPr lang="ru-RU" sz="1600" b="1" i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Формировать у родителей представления о воспитании  культурно-гигиенических навыков у детей младшего дошкольного возраста</a:t>
          </a:r>
          <a:endParaRPr lang="ru-RU" sz="1600" i="1" dirty="0"/>
        </a:p>
      </dgm:t>
    </dgm:pt>
    <dgm:pt modelId="{4F9EF6EC-341D-4281-BFCF-D4E80332D4CF}" type="parTrans" cxnId="{61E53724-0986-49CB-8C15-900C49062D76}">
      <dgm:prSet/>
      <dgm:spPr/>
      <dgm:t>
        <a:bodyPr/>
        <a:lstStyle/>
        <a:p>
          <a:endParaRPr lang="ru-RU"/>
        </a:p>
      </dgm:t>
    </dgm:pt>
    <dgm:pt modelId="{132BC202-9859-42D7-AEA6-D2FC0E0C6CE1}" type="sibTrans" cxnId="{61E53724-0986-49CB-8C15-900C49062D76}">
      <dgm:prSet/>
      <dgm:spPr/>
      <dgm:t>
        <a:bodyPr/>
        <a:lstStyle/>
        <a:p>
          <a:endParaRPr lang="ru-RU"/>
        </a:p>
      </dgm:t>
    </dgm:pt>
    <dgm:pt modelId="{88ECC542-3E30-482A-A0F1-4E6FCB0334F6}" type="pres">
      <dgm:prSet presAssocID="{44483B89-9476-4B79-A2F0-733184221B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FF0D91-382E-4088-B51C-790B410EB9F2}" type="pres">
      <dgm:prSet presAssocID="{0382FB2D-4B54-43B6-BB7C-2538D145A50E}" presName="node" presStyleLbl="node1" presStyleIdx="0" presStyleCnt="3" custScaleX="103092" custScaleY="130182" custRadScaleRad="112905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7A85E9-7246-4794-A109-8D889F17C9BC}" type="pres">
      <dgm:prSet presAssocID="{9101D227-1235-44EA-B36E-909278824C54}" presName="sibTrans" presStyleLbl="sibTrans2D1" presStyleIdx="0" presStyleCnt="3" custAng="19999623" custScaleX="91702" custLinFactNeighborX="15798" custLinFactNeighborY="69746"/>
      <dgm:spPr/>
      <dgm:t>
        <a:bodyPr/>
        <a:lstStyle/>
        <a:p>
          <a:endParaRPr lang="ru-RU"/>
        </a:p>
      </dgm:t>
    </dgm:pt>
    <dgm:pt modelId="{CC78B88D-598A-47F1-99FB-BE4FDED84B95}" type="pres">
      <dgm:prSet presAssocID="{9101D227-1235-44EA-B36E-909278824C5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94EFFAD-2933-426C-B280-7DC2E609B9B7}" type="pres">
      <dgm:prSet presAssocID="{8B39BC90-E5C7-4C24-9022-6E7A94F4E4D9}" presName="node" presStyleLbl="node1" presStyleIdx="1" presStyleCnt="3" custScaleY="173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C8D6BC-EB69-4649-B9E7-0634FC8165DA}" type="pres">
      <dgm:prSet presAssocID="{5433DD35-C874-48C2-BF89-96DBDF5A2057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3F334CA-5900-41D5-A55E-2CA2D294A050}" type="pres">
      <dgm:prSet presAssocID="{5433DD35-C874-48C2-BF89-96DBDF5A205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7881C7F-FBA6-4A04-A693-26EAC97FE682}" type="pres">
      <dgm:prSet presAssocID="{AFCEECDB-B31D-41D0-823B-9B9C1071C911}" presName="node" presStyleLbl="node1" presStyleIdx="2" presStyleCnt="3" custScaleX="98527" custScaleY="175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2BBFA5-C710-47CA-8F3E-791BA56310C2}" type="pres">
      <dgm:prSet presAssocID="{132BC202-9859-42D7-AEA6-D2FC0E0C6CE1}" presName="sibTrans" presStyleLbl="sibTrans2D1" presStyleIdx="2" presStyleCnt="3" custAng="1481841" custScaleX="88414" custLinFactNeighborX="-23007" custLinFactNeighborY="66063"/>
      <dgm:spPr/>
      <dgm:t>
        <a:bodyPr/>
        <a:lstStyle/>
        <a:p>
          <a:endParaRPr lang="ru-RU"/>
        </a:p>
      </dgm:t>
    </dgm:pt>
    <dgm:pt modelId="{B2782E92-FE9A-4280-BF4B-07A5EDD5FE42}" type="pres">
      <dgm:prSet presAssocID="{132BC202-9859-42D7-AEA6-D2FC0E0C6CE1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8E2428E6-E3F6-401F-8275-D3095474EF19}" type="presOf" srcId="{132BC202-9859-42D7-AEA6-D2FC0E0C6CE1}" destId="{B2782E92-FE9A-4280-BF4B-07A5EDD5FE42}" srcOrd="1" destOrd="0" presId="urn:microsoft.com/office/officeart/2005/8/layout/cycle7"/>
    <dgm:cxn modelId="{503BA61F-5C35-444A-9BC8-9C2A6E1F35D7}" type="presOf" srcId="{AFCEECDB-B31D-41D0-823B-9B9C1071C911}" destId="{87881C7F-FBA6-4A04-A693-26EAC97FE682}" srcOrd="0" destOrd="0" presId="urn:microsoft.com/office/officeart/2005/8/layout/cycle7"/>
    <dgm:cxn modelId="{5F1F1BE5-CE49-4599-8FEC-494F26172786}" type="presOf" srcId="{9101D227-1235-44EA-B36E-909278824C54}" destId="{7D7A85E9-7246-4794-A109-8D889F17C9BC}" srcOrd="0" destOrd="0" presId="urn:microsoft.com/office/officeart/2005/8/layout/cycle7"/>
    <dgm:cxn modelId="{32A234D7-E807-4AF7-9A81-4AAE4231F93C}" srcId="{44483B89-9476-4B79-A2F0-733184221B66}" destId="{8B39BC90-E5C7-4C24-9022-6E7A94F4E4D9}" srcOrd="1" destOrd="0" parTransId="{C86D7A3E-6B6E-495F-B447-737CA61246B0}" sibTransId="{5433DD35-C874-48C2-BF89-96DBDF5A2057}"/>
    <dgm:cxn modelId="{61E53724-0986-49CB-8C15-900C49062D76}" srcId="{44483B89-9476-4B79-A2F0-733184221B66}" destId="{AFCEECDB-B31D-41D0-823B-9B9C1071C911}" srcOrd="2" destOrd="0" parTransId="{4F9EF6EC-341D-4281-BFCF-D4E80332D4CF}" sibTransId="{132BC202-9859-42D7-AEA6-D2FC0E0C6CE1}"/>
    <dgm:cxn modelId="{E58DD4DF-9652-458C-951A-2C227031883F}" type="presOf" srcId="{0382FB2D-4B54-43B6-BB7C-2538D145A50E}" destId="{FEFF0D91-382E-4088-B51C-790B410EB9F2}" srcOrd="0" destOrd="0" presId="urn:microsoft.com/office/officeart/2005/8/layout/cycle7"/>
    <dgm:cxn modelId="{87995121-4D30-40B6-9B6C-8E076A9EE2CA}" type="presOf" srcId="{132BC202-9859-42D7-AEA6-D2FC0E0C6CE1}" destId="{BA2BBFA5-C710-47CA-8F3E-791BA56310C2}" srcOrd="0" destOrd="0" presId="urn:microsoft.com/office/officeart/2005/8/layout/cycle7"/>
    <dgm:cxn modelId="{3C3B54A5-49CE-4934-8CBD-4BF8E4396E5A}" type="presOf" srcId="{5433DD35-C874-48C2-BF89-96DBDF5A2057}" destId="{F3F334CA-5900-41D5-A55E-2CA2D294A050}" srcOrd="1" destOrd="0" presId="urn:microsoft.com/office/officeart/2005/8/layout/cycle7"/>
    <dgm:cxn modelId="{3A54FFDB-39A5-4B64-9F09-CF17DA2A2DA2}" type="presOf" srcId="{8B39BC90-E5C7-4C24-9022-6E7A94F4E4D9}" destId="{994EFFAD-2933-426C-B280-7DC2E609B9B7}" srcOrd="0" destOrd="0" presId="urn:microsoft.com/office/officeart/2005/8/layout/cycle7"/>
    <dgm:cxn modelId="{9E5C4E31-0A2F-4C04-9A14-2CD85A625772}" type="presOf" srcId="{44483B89-9476-4B79-A2F0-733184221B66}" destId="{88ECC542-3E30-482A-A0F1-4E6FCB0334F6}" srcOrd="0" destOrd="0" presId="urn:microsoft.com/office/officeart/2005/8/layout/cycle7"/>
    <dgm:cxn modelId="{B014C07C-D83E-42A6-BB40-B486172A538C}" type="presOf" srcId="{9101D227-1235-44EA-B36E-909278824C54}" destId="{CC78B88D-598A-47F1-99FB-BE4FDED84B95}" srcOrd="1" destOrd="0" presId="urn:microsoft.com/office/officeart/2005/8/layout/cycle7"/>
    <dgm:cxn modelId="{A76DA77D-A427-440C-89E3-3DEF0E20A5DC}" srcId="{44483B89-9476-4B79-A2F0-733184221B66}" destId="{0382FB2D-4B54-43B6-BB7C-2538D145A50E}" srcOrd="0" destOrd="0" parTransId="{1E5F54D2-401D-4D7B-8070-CCD8DB3CFCAE}" sibTransId="{9101D227-1235-44EA-B36E-909278824C54}"/>
    <dgm:cxn modelId="{67825F9C-875D-453C-8980-91BB14A837D1}" type="presOf" srcId="{5433DD35-C874-48C2-BF89-96DBDF5A2057}" destId="{00C8D6BC-EB69-4649-B9E7-0634FC8165DA}" srcOrd="0" destOrd="0" presId="urn:microsoft.com/office/officeart/2005/8/layout/cycle7"/>
    <dgm:cxn modelId="{E60D0B9C-4ADE-45C4-95EB-5DF324A770E7}" type="presParOf" srcId="{88ECC542-3E30-482A-A0F1-4E6FCB0334F6}" destId="{FEFF0D91-382E-4088-B51C-790B410EB9F2}" srcOrd="0" destOrd="0" presId="urn:microsoft.com/office/officeart/2005/8/layout/cycle7"/>
    <dgm:cxn modelId="{E0657C3F-F187-4C9B-A5BD-069AFA844579}" type="presParOf" srcId="{88ECC542-3E30-482A-A0F1-4E6FCB0334F6}" destId="{7D7A85E9-7246-4794-A109-8D889F17C9BC}" srcOrd="1" destOrd="0" presId="urn:microsoft.com/office/officeart/2005/8/layout/cycle7"/>
    <dgm:cxn modelId="{DCED68C4-6127-4CCB-8C25-BDC67A46769A}" type="presParOf" srcId="{7D7A85E9-7246-4794-A109-8D889F17C9BC}" destId="{CC78B88D-598A-47F1-99FB-BE4FDED84B95}" srcOrd="0" destOrd="0" presId="urn:microsoft.com/office/officeart/2005/8/layout/cycle7"/>
    <dgm:cxn modelId="{0E8588A8-DC17-484B-B9AB-A9FEBF6F269B}" type="presParOf" srcId="{88ECC542-3E30-482A-A0F1-4E6FCB0334F6}" destId="{994EFFAD-2933-426C-B280-7DC2E609B9B7}" srcOrd="2" destOrd="0" presId="urn:microsoft.com/office/officeart/2005/8/layout/cycle7"/>
    <dgm:cxn modelId="{C9898A90-50D7-4F7E-87BE-2E3326365021}" type="presParOf" srcId="{88ECC542-3E30-482A-A0F1-4E6FCB0334F6}" destId="{00C8D6BC-EB69-4649-B9E7-0634FC8165DA}" srcOrd="3" destOrd="0" presId="urn:microsoft.com/office/officeart/2005/8/layout/cycle7"/>
    <dgm:cxn modelId="{A0A9AAA1-CB45-4265-B546-20BF8E01CAAF}" type="presParOf" srcId="{00C8D6BC-EB69-4649-B9E7-0634FC8165DA}" destId="{F3F334CA-5900-41D5-A55E-2CA2D294A050}" srcOrd="0" destOrd="0" presId="urn:microsoft.com/office/officeart/2005/8/layout/cycle7"/>
    <dgm:cxn modelId="{10F26B2E-DB18-4ED6-B7F0-DAAFD26BD47A}" type="presParOf" srcId="{88ECC542-3E30-482A-A0F1-4E6FCB0334F6}" destId="{87881C7F-FBA6-4A04-A693-26EAC97FE682}" srcOrd="4" destOrd="0" presId="urn:microsoft.com/office/officeart/2005/8/layout/cycle7"/>
    <dgm:cxn modelId="{5ACF0EB7-0F79-43AE-8FE6-FF930C2A157D}" type="presParOf" srcId="{88ECC542-3E30-482A-A0F1-4E6FCB0334F6}" destId="{BA2BBFA5-C710-47CA-8F3E-791BA56310C2}" srcOrd="5" destOrd="0" presId="urn:microsoft.com/office/officeart/2005/8/layout/cycle7"/>
    <dgm:cxn modelId="{EB12C96A-D937-4F57-BB7E-7B5FCB9E519F}" type="presParOf" srcId="{BA2BBFA5-C710-47CA-8F3E-791BA56310C2}" destId="{B2782E92-FE9A-4280-BF4B-07A5EDD5FE42}" srcOrd="0" destOrd="0" presId="urn:microsoft.com/office/officeart/2005/8/layout/cycle7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D7088E-5CEB-462E-BBF9-2A51FF3322D6}" type="doc">
      <dgm:prSet loTypeId="urn:microsoft.com/office/officeart/2005/8/layout/hList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D7F5241-5EF3-44A2-BB50-0F10B4DABD1E}">
      <dgm:prSet phldrT="[Текст]" phldr="1"/>
      <dgm:spPr/>
      <dgm:t>
        <a:bodyPr/>
        <a:lstStyle/>
        <a:p>
          <a:endParaRPr lang="ru-RU" dirty="0"/>
        </a:p>
      </dgm:t>
    </dgm:pt>
    <dgm:pt modelId="{89E7413E-9E09-479B-B73D-34E103FA98D3}" type="parTrans" cxnId="{C4A04F3E-02EA-4EFB-B0C4-B0E55ED40968}">
      <dgm:prSet/>
      <dgm:spPr/>
      <dgm:t>
        <a:bodyPr/>
        <a:lstStyle/>
        <a:p>
          <a:endParaRPr lang="ru-RU"/>
        </a:p>
      </dgm:t>
    </dgm:pt>
    <dgm:pt modelId="{ACCEC2C4-4472-4928-B99E-E6BF1E9FC557}" type="sibTrans" cxnId="{C4A04F3E-02EA-4EFB-B0C4-B0E55ED40968}">
      <dgm:prSet/>
      <dgm:spPr/>
      <dgm:t>
        <a:bodyPr/>
        <a:lstStyle/>
        <a:p>
          <a:endParaRPr lang="ru-RU"/>
        </a:p>
      </dgm:t>
    </dgm:pt>
    <dgm:pt modelId="{11047406-A85D-4B7C-A364-28597DFD4BC4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«Если возможна гигиена тела, то возможна также гигиена ума и характера». (Д.Писарев) 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53646C79-BA55-42B9-AA22-77B3CBB3358D}" type="parTrans" cxnId="{681D2133-3CFD-4D0E-BFCE-38701F35345E}">
      <dgm:prSet/>
      <dgm:spPr/>
      <dgm:t>
        <a:bodyPr/>
        <a:lstStyle/>
        <a:p>
          <a:endParaRPr lang="ru-RU"/>
        </a:p>
      </dgm:t>
    </dgm:pt>
    <dgm:pt modelId="{DD2E3C62-3CFB-499B-8101-895A13983872}" type="sibTrans" cxnId="{681D2133-3CFD-4D0E-BFCE-38701F35345E}">
      <dgm:prSet/>
      <dgm:spPr/>
      <dgm:t>
        <a:bodyPr/>
        <a:lstStyle/>
        <a:p>
          <a:endParaRPr lang="ru-RU"/>
        </a:p>
      </dgm:t>
    </dgm:pt>
    <dgm:pt modelId="{61AB2975-677A-475C-BC71-4344DA2850B3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Чистота – залог здоровья».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ADB2E43B-704F-40CA-9859-B07D18734CBA}" type="parTrans" cxnId="{4363323C-5585-4CD3-A06F-6CA730808B9B}">
      <dgm:prSet/>
      <dgm:spPr/>
      <dgm:t>
        <a:bodyPr/>
        <a:lstStyle/>
        <a:p>
          <a:endParaRPr lang="ru-RU"/>
        </a:p>
      </dgm:t>
    </dgm:pt>
    <dgm:pt modelId="{B8C0E1F1-494E-434A-A6B9-D4A88B2F2A08}" type="sibTrans" cxnId="{4363323C-5585-4CD3-A06F-6CA730808B9B}">
      <dgm:prSet/>
      <dgm:spPr/>
      <dgm:t>
        <a:bodyPr/>
        <a:lstStyle/>
        <a:p>
          <a:endParaRPr lang="ru-RU"/>
        </a:p>
      </dgm:t>
    </dgm:pt>
    <dgm:pt modelId="{19AF49F8-4247-4B49-8EAB-E6DB7888B2B1}">
      <dgm:prSet phldrT="[Текст]" phldr="1"/>
      <dgm:spPr/>
      <dgm:t>
        <a:bodyPr/>
        <a:lstStyle/>
        <a:p>
          <a:endParaRPr lang="ru-RU"/>
        </a:p>
      </dgm:t>
    </dgm:pt>
    <dgm:pt modelId="{DBC15847-EA2B-4038-98E0-BF2D7D7B04CE}" type="parTrans" cxnId="{61052871-2DAD-42C9-A9EB-7564185A9A66}">
      <dgm:prSet/>
      <dgm:spPr/>
      <dgm:t>
        <a:bodyPr/>
        <a:lstStyle/>
        <a:p>
          <a:endParaRPr lang="ru-RU"/>
        </a:p>
      </dgm:t>
    </dgm:pt>
    <dgm:pt modelId="{FFFC242B-9180-4F9B-B6EB-5FA4F2ADB560}" type="sibTrans" cxnId="{61052871-2DAD-42C9-A9EB-7564185A9A66}">
      <dgm:prSet/>
      <dgm:spPr/>
      <dgm:t>
        <a:bodyPr/>
        <a:lstStyle/>
        <a:p>
          <a:endParaRPr lang="ru-RU"/>
        </a:p>
      </dgm:t>
    </dgm:pt>
    <dgm:pt modelId="{8FAF0AA2-2C2D-4FF3-A2DB-64094D627B8C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«Хорошая прическа важнее дорогого наряда».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3598202A-B1EF-4898-BE1C-31171ED5831E}" type="parTrans" cxnId="{F7C3DCF4-C911-4C52-8E30-3684010E736E}">
      <dgm:prSet/>
      <dgm:spPr/>
      <dgm:t>
        <a:bodyPr/>
        <a:lstStyle/>
        <a:p>
          <a:endParaRPr lang="ru-RU"/>
        </a:p>
      </dgm:t>
    </dgm:pt>
    <dgm:pt modelId="{4292C0E4-B329-42BD-B1AE-153856CFA84F}" type="sibTrans" cxnId="{F7C3DCF4-C911-4C52-8E30-3684010E736E}">
      <dgm:prSet/>
      <dgm:spPr/>
      <dgm:t>
        <a:bodyPr/>
        <a:lstStyle/>
        <a:p>
          <a:endParaRPr lang="ru-RU"/>
        </a:p>
      </dgm:t>
    </dgm:pt>
    <dgm:pt modelId="{53335B10-7950-436D-B21A-A13538800CD2}">
      <dgm:prSet phldrT="[Текст]" phldr="1"/>
      <dgm:spPr/>
      <dgm:t>
        <a:bodyPr/>
        <a:lstStyle/>
        <a:p>
          <a:endParaRPr lang="ru-RU"/>
        </a:p>
      </dgm:t>
    </dgm:pt>
    <dgm:pt modelId="{82468BA2-B1BB-46C3-B64E-8627C9F69E0E}" type="parTrans" cxnId="{CA65A716-EFF0-4DDF-9D58-7AD5B7CD68BD}">
      <dgm:prSet/>
      <dgm:spPr/>
      <dgm:t>
        <a:bodyPr/>
        <a:lstStyle/>
        <a:p>
          <a:endParaRPr lang="ru-RU"/>
        </a:p>
      </dgm:t>
    </dgm:pt>
    <dgm:pt modelId="{9E1F89EA-3361-433B-B893-01168B7AEDA8}" type="sibTrans" cxnId="{CA65A716-EFF0-4DDF-9D58-7AD5B7CD68BD}">
      <dgm:prSet/>
      <dgm:spPr/>
      <dgm:t>
        <a:bodyPr/>
        <a:lstStyle/>
        <a:p>
          <a:endParaRPr lang="ru-RU"/>
        </a:p>
      </dgm:t>
    </dgm:pt>
    <dgm:pt modelId="{B318DFC1-8965-41CD-822C-047A66076F9B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«На то два уха, чтоб больше слушать».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52680C83-E7D1-4A05-84B3-D591A965BEEF}" type="parTrans" cxnId="{8AD0D2F9-A83E-4BC5-82A2-EF3AF3D6A23D}">
      <dgm:prSet/>
      <dgm:spPr/>
      <dgm:t>
        <a:bodyPr/>
        <a:lstStyle/>
        <a:p>
          <a:endParaRPr lang="ru-RU"/>
        </a:p>
      </dgm:t>
    </dgm:pt>
    <dgm:pt modelId="{B7EFF0A7-E4DE-4F0E-89CB-7DD3CC9A2439}" type="sibTrans" cxnId="{8AD0D2F9-A83E-4BC5-82A2-EF3AF3D6A23D}">
      <dgm:prSet/>
      <dgm:spPr/>
      <dgm:t>
        <a:bodyPr/>
        <a:lstStyle/>
        <a:p>
          <a:endParaRPr lang="ru-RU"/>
        </a:p>
      </dgm:t>
    </dgm:pt>
    <dgm:pt modelId="{9A77FA56-6E55-4AF6-8D47-2A752704BCA7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«Ухо – это орган слуха, есть у каждого два уха».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7249ED5A-43C5-4400-9954-D38376E877AA}" type="parTrans" cxnId="{9C2B98A8-4FF8-4211-BAF4-72C3EFF87FAD}">
      <dgm:prSet/>
      <dgm:spPr/>
      <dgm:t>
        <a:bodyPr/>
        <a:lstStyle/>
        <a:p>
          <a:endParaRPr lang="ru-RU"/>
        </a:p>
      </dgm:t>
    </dgm:pt>
    <dgm:pt modelId="{EA947489-D6CF-4808-B3D2-622E21D0D778}" type="sibTrans" cxnId="{9C2B98A8-4FF8-4211-BAF4-72C3EFF87FAD}">
      <dgm:prSet/>
      <dgm:spPr/>
      <dgm:t>
        <a:bodyPr/>
        <a:lstStyle/>
        <a:p>
          <a:endParaRPr lang="ru-RU"/>
        </a:p>
      </dgm:t>
    </dgm:pt>
    <dgm:pt modelId="{E0879348-C043-4B83-AEE4-DE1CBD87E50B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«Чистота – та же красота».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EF24CB34-4329-4320-BC52-C94D385CF860}" type="parTrans" cxnId="{71C2E90F-B661-46E5-8DBA-364A607ED0D4}">
      <dgm:prSet/>
      <dgm:spPr/>
      <dgm:t>
        <a:bodyPr/>
        <a:lstStyle/>
        <a:p>
          <a:endParaRPr lang="ru-RU"/>
        </a:p>
      </dgm:t>
    </dgm:pt>
    <dgm:pt modelId="{74856001-C412-4BF1-9A29-D0BE9BB580A6}" type="sibTrans" cxnId="{71C2E90F-B661-46E5-8DBA-364A607ED0D4}">
      <dgm:prSet/>
      <dgm:spPr/>
      <dgm:t>
        <a:bodyPr/>
        <a:lstStyle/>
        <a:p>
          <a:endParaRPr lang="ru-RU"/>
        </a:p>
      </dgm:t>
    </dgm:pt>
    <dgm:pt modelId="{D20B5DE0-B5B9-4851-98C6-5D401DD6E896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«Здоровые волосы – красота человека».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274BA963-F033-44CF-8877-F73544D6E7BD}" type="parTrans" cxnId="{A2B0B80E-D64B-43CA-8BA5-A1C9FA5DFAFD}">
      <dgm:prSet/>
      <dgm:spPr/>
      <dgm:t>
        <a:bodyPr/>
        <a:lstStyle/>
        <a:p>
          <a:endParaRPr lang="ru-RU"/>
        </a:p>
      </dgm:t>
    </dgm:pt>
    <dgm:pt modelId="{47034EB0-59BE-438E-8D0B-AE266EEB4720}" type="sibTrans" cxnId="{A2B0B80E-D64B-43CA-8BA5-A1C9FA5DFAFD}">
      <dgm:prSet/>
      <dgm:spPr/>
      <dgm:t>
        <a:bodyPr/>
        <a:lstStyle/>
        <a:p>
          <a:endParaRPr lang="ru-RU"/>
        </a:p>
      </dgm:t>
    </dgm:pt>
    <dgm:pt modelId="{E9A9DD78-4F95-401C-AEA0-6AC5D235E806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«Сон – лучшее лекарство».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434C785D-F2CF-4B2D-B9C7-66290181D818}" type="parTrans" cxnId="{1522229E-3151-4F11-8A20-187F8FD0AC1F}">
      <dgm:prSet/>
      <dgm:spPr/>
      <dgm:t>
        <a:bodyPr/>
        <a:lstStyle/>
        <a:p>
          <a:endParaRPr lang="ru-RU"/>
        </a:p>
      </dgm:t>
    </dgm:pt>
    <dgm:pt modelId="{C24A199A-5D25-430A-B7A0-AB1E9797FD30}" type="sibTrans" cxnId="{1522229E-3151-4F11-8A20-187F8FD0AC1F}">
      <dgm:prSet/>
      <dgm:spPr/>
      <dgm:t>
        <a:bodyPr/>
        <a:lstStyle/>
        <a:p>
          <a:endParaRPr lang="ru-RU"/>
        </a:p>
      </dgm:t>
    </dgm:pt>
    <dgm:pt modelId="{D9BF8BB0-41FB-476E-98AD-A082C5C1B210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«Красота – это обещание счастья».</a:t>
          </a:r>
          <a:endParaRPr lang="ru-RU" sz="1600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97DBB962-779D-4735-8CDB-ABC8C163284C}" type="parTrans" cxnId="{5E10292A-CBBF-4419-9367-3CF4CB32FBAB}">
      <dgm:prSet/>
      <dgm:spPr/>
      <dgm:t>
        <a:bodyPr/>
        <a:lstStyle/>
        <a:p>
          <a:endParaRPr lang="ru-RU"/>
        </a:p>
      </dgm:t>
    </dgm:pt>
    <dgm:pt modelId="{8DDA4CF1-B7B7-4E37-8EF5-C4ED25BB105F}" type="sibTrans" cxnId="{5E10292A-CBBF-4419-9367-3CF4CB32FBAB}">
      <dgm:prSet/>
      <dgm:spPr/>
      <dgm:t>
        <a:bodyPr/>
        <a:lstStyle/>
        <a:p>
          <a:endParaRPr lang="ru-RU"/>
        </a:p>
      </dgm:t>
    </dgm:pt>
    <dgm:pt modelId="{F340135B-FF57-4E81-97FB-D400D4D06FEB}" type="pres">
      <dgm:prSet presAssocID="{08D7088E-5CEB-462E-BBF9-2A51FF3322D6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C9FEC1A-3167-41A4-9B9C-F894ACDE2823}" type="pres">
      <dgm:prSet presAssocID="{1D7F5241-5EF3-44A2-BB50-0F10B4DABD1E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45D8E-44B2-4A65-8291-81F13D5587D1}" type="pres">
      <dgm:prSet presAssocID="{1D7F5241-5EF3-44A2-BB50-0F10B4DABD1E}" presName="image" presStyleLbl="fgImgPlace1" presStyleIdx="0" presStyleCnt="3" custScaleX="430741" custScaleY="358927" custLinFactNeighborX="5624" custLinFactNeighborY="-2409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53FFB57-3867-4AD6-9C27-8ECA6762CFCF}" type="pres">
      <dgm:prSet presAssocID="{1D7F5241-5EF3-44A2-BB50-0F10B4DABD1E}" presName="childNode" presStyleLbl="node1" presStyleIdx="0" presStyleCnt="3" custScaleX="135676" custScaleY="85831" custLinFactNeighborX="-4018" custLinFactNeighborY="8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F8215-6A99-42A8-9432-9A15318A90B1}" type="pres">
      <dgm:prSet presAssocID="{1D7F5241-5EF3-44A2-BB50-0F10B4DABD1E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2E1DC-407B-48E6-B904-583555965ED4}" type="pres">
      <dgm:prSet presAssocID="{ACCEC2C4-4472-4928-B99E-E6BF1E9FC557}" presName="sibTrans" presStyleCnt="0"/>
      <dgm:spPr/>
      <dgm:t>
        <a:bodyPr/>
        <a:lstStyle/>
        <a:p>
          <a:endParaRPr lang="ru-RU"/>
        </a:p>
      </dgm:t>
    </dgm:pt>
    <dgm:pt modelId="{3B9FC7FF-DF53-4B18-8C45-149EE6C7A718}" type="pres">
      <dgm:prSet presAssocID="{19AF49F8-4247-4B49-8EAB-E6DB7888B2B1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9DE5C-2E5E-4B66-B482-3CBFF5D7014C}" type="pres">
      <dgm:prSet presAssocID="{19AF49F8-4247-4B49-8EAB-E6DB7888B2B1}" presName="image" presStyleLbl="fgImgPlace1" presStyleIdx="1" presStyleCnt="3" custScaleX="428473" custScaleY="374150" custLinFactNeighborX="-3453" custLinFactNeighborY="-6292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7883176-71B7-4976-8FF2-F2FB271F76C5}" type="pres">
      <dgm:prSet presAssocID="{19AF49F8-4247-4B49-8EAB-E6DB7888B2B1}" presName="childNode" presStyleLbl="node1" presStyleIdx="1" presStyleCnt="3" custScaleX="135472" custScaleY="85917" custLinFactNeighborX="-11657" custLinFactNeighborY="8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7DE3D-ED42-42C0-80BC-969F8BD921A7}" type="pres">
      <dgm:prSet presAssocID="{19AF49F8-4247-4B49-8EAB-E6DB7888B2B1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1E5DE-6C91-4A62-9AF6-7DEC0B9A614E}" type="pres">
      <dgm:prSet presAssocID="{FFFC242B-9180-4F9B-B6EB-5FA4F2ADB560}" presName="sibTrans" presStyleCnt="0"/>
      <dgm:spPr/>
      <dgm:t>
        <a:bodyPr/>
        <a:lstStyle/>
        <a:p>
          <a:endParaRPr lang="ru-RU"/>
        </a:p>
      </dgm:t>
    </dgm:pt>
    <dgm:pt modelId="{1A30242A-5DEA-424F-9A91-445AF190D1F8}" type="pres">
      <dgm:prSet presAssocID="{53335B10-7950-436D-B21A-A13538800CD2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148FB6-2697-46D5-8B56-D7C5DAE6D6F8}" type="pres">
      <dgm:prSet presAssocID="{53335B10-7950-436D-B21A-A13538800CD2}" presName="image" presStyleLbl="fgImgPlace1" presStyleIdx="2" presStyleCnt="3" custScaleX="391803" custScaleY="364207" custLinFactNeighborX="-13373" custLinFactNeighborY="-1314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B9B3FD2-5003-44A6-AB73-E2C58FF3FD4F}" type="pres">
      <dgm:prSet presAssocID="{53335B10-7950-436D-B21A-A13538800CD2}" presName="childNode" presStyleLbl="node1" presStyleIdx="2" presStyleCnt="3" custScaleX="128638" custScaleY="86023" custLinFactNeighborX="-14327" custLinFactNeighborY="9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77ED5-199F-403F-808C-87DA762A924F}" type="pres">
      <dgm:prSet presAssocID="{53335B10-7950-436D-B21A-A13538800CD2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EC456C-EEDC-4FA1-9EAD-30233D33C864}" type="presOf" srcId="{9A77FA56-6E55-4AF6-8D47-2A752704BCA7}" destId="{EB9B3FD2-5003-44A6-AB73-E2C58FF3FD4F}" srcOrd="0" destOrd="1" presId="urn:microsoft.com/office/officeart/2005/8/layout/hList2"/>
    <dgm:cxn modelId="{A10F254E-EA1D-4CC6-B046-3F7DFC5BBB9D}" type="presOf" srcId="{E0879348-C043-4B83-AEE4-DE1CBD87E50B}" destId="{153FFB57-3867-4AD6-9C27-8ECA6762CFCF}" srcOrd="0" destOrd="2" presId="urn:microsoft.com/office/officeart/2005/8/layout/hList2"/>
    <dgm:cxn modelId="{1522229E-3151-4F11-8A20-187F8FD0AC1F}" srcId="{53335B10-7950-436D-B21A-A13538800CD2}" destId="{E9A9DD78-4F95-401C-AEA0-6AC5D235E806}" srcOrd="2" destOrd="0" parTransId="{434C785D-F2CF-4B2D-B9C7-66290181D818}" sibTransId="{C24A199A-5D25-430A-B7A0-AB1E9797FD30}"/>
    <dgm:cxn modelId="{BF44D7B0-89C9-47E8-8448-3E5D14156474}" type="presOf" srcId="{1D7F5241-5EF3-44A2-BB50-0F10B4DABD1E}" destId="{16FF8215-6A99-42A8-9432-9A15318A90B1}" srcOrd="0" destOrd="0" presId="urn:microsoft.com/office/officeart/2005/8/layout/hList2"/>
    <dgm:cxn modelId="{99DFB6A9-4FC1-45A7-9BDA-C764E69C7816}" type="presOf" srcId="{08D7088E-5CEB-462E-BBF9-2A51FF3322D6}" destId="{F340135B-FF57-4E81-97FB-D400D4D06FEB}" srcOrd="0" destOrd="0" presId="urn:microsoft.com/office/officeart/2005/8/layout/hList2"/>
    <dgm:cxn modelId="{03BACF85-C4D2-427F-BBCB-4BA572B656E1}" type="presOf" srcId="{19AF49F8-4247-4B49-8EAB-E6DB7888B2B1}" destId="{D0A7DE3D-ED42-42C0-80BC-969F8BD921A7}" srcOrd="0" destOrd="0" presId="urn:microsoft.com/office/officeart/2005/8/layout/hList2"/>
    <dgm:cxn modelId="{F7C3DCF4-C911-4C52-8E30-3684010E736E}" srcId="{19AF49F8-4247-4B49-8EAB-E6DB7888B2B1}" destId="{8FAF0AA2-2C2D-4FF3-A2DB-64094D627B8C}" srcOrd="0" destOrd="0" parTransId="{3598202A-B1EF-4898-BE1C-31171ED5831E}" sibTransId="{4292C0E4-B329-42BD-B1AE-153856CFA84F}"/>
    <dgm:cxn modelId="{15CE4097-E9F5-4739-A0AC-9ACF074E0F64}" type="presOf" srcId="{11047406-A85D-4B7C-A364-28597DFD4BC4}" destId="{153FFB57-3867-4AD6-9C27-8ECA6762CFCF}" srcOrd="0" destOrd="0" presId="urn:microsoft.com/office/officeart/2005/8/layout/hList2"/>
    <dgm:cxn modelId="{681D2133-3CFD-4D0E-BFCE-38701F35345E}" srcId="{1D7F5241-5EF3-44A2-BB50-0F10B4DABD1E}" destId="{11047406-A85D-4B7C-A364-28597DFD4BC4}" srcOrd="0" destOrd="0" parTransId="{53646C79-BA55-42B9-AA22-77B3CBB3358D}" sibTransId="{DD2E3C62-3CFB-499B-8101-895A13983872}"/>
    <dgm:cxn modelId="{F013A673-CC46-4AD6-A660-C92CD8343F90}" type="presOf" srcId="{61AB2975-677A-475C-BC71-4344DA2850B3}" destId="{153FFB57-3867-4AD6-9C27-8ECA6762CFCF}" srcOrd="0" destOrd="1" presId="urn:microsoft.com/office/officeart/2005/8/layout/hList2"/>
    <dgm:cxn modelId="{8AD0D2F9-A83E-4BC5-82A2-EF3AF3D6A23D}" srcId="{53335B10-7950-436D-B21A-A13538800CD2}" destId="{B318DFC1-8965-41CD-822C-047A66076F9B}" srcOrd="0" destOrd="0" parTransId="{52680C83-E7D1-4A05-84B3-D591A965BEEF}" sibTransId="{B7EFF0A7-E4DE-4F0E-89CB-7DD3CC9A2439}"/>
    <dgm:cxn modelId="{9C2B98A8-4FF8-4211-BAF4-72C3EFF87FAD}" srcId="{53335B10-7950-436D-B21A-A13538800CD2}" destId="{9A77FA56-6E55-4AF6-8D47-2A752704BCA7}" srcOrd="1" destOrd="0" parTransId="{7249ED5A-43C5-4400-9954-D38376E877AA}" sibTransId="{EA947489-D6CF-4808-B3D2-622E21D0D778}"/>
    <dgm:cxn modelId="{CD5C82B4-B786-44FB-B3DB-E5B401361ED1}" type="presOf" srcId="{B318DFC1-8965-41CD-822C-047A66076F9B}" destId="{EB9B3FD2-5003-44A6-AB73-E2C58FF3FD4F}" srcOrd="0" destOrd="0" presId="urn:microsoft.com/office/officeart/2005/8/layout/hList2"/>
    <dgm:cxn modelId="{71C2E90F-B661-46E5-8DBA-364A607ED0D4}" srcId="{1D7F5241-5EF3-44A2-BB50-0F10B4DABD1E}" destId="{E0879348-C043-4B83-AEE4-DE1CBD87E50B}" srcOrd="2" destOrd="0" parTransId="{EF24CB34-4329-4320-BC52-C94D385CF860}" sibTransId="{74856001-C412-4BF1-9A29-D0BE9BB580A6}"/>
    <dgm:cxn modelId="{CA65A716-EFF0-4DDF-9D58-7AD5B7CD68BD}" srcId="{08D7088E-5CEB-462E-BBF9-2A51FF3322D6}" destId="{53335B10-7950-436D-B21A-A13538800CD2}" srcOrd="2" destOrd="0" parTransId="{82468BA2-B1BB-46C3-B64E-8627C9F69E0E}" sibTransId="{9E1F89EA-3361-433B-B893-01168B7AEDA8}"/>
    <dgm:cxn modelId="{51E56DEE-7FB1-4ADC-82FA-ABC09BF96F22}" type="presOf" srcId="{D9BF8BB0-41FB-476E-98AD-A082C5C1B210}" destId="{37883176-71B7-4976-8FF2-F2FB271F76C5}" srcOrd="0" destOrd="2" presId="urn:microsoft.com/office/officeart/2005/8/layout/hList2"/>
    <dgm:cxn modelId="{C8E1B249-02AF-4FB5-8B61-2A2E7274CDCB}" type="presOf" srcId="{D20B5DE0-B5B9-4851-98C6-5D401DD6E896}" destId="{37883176-71B7-4976-8FF2-F2FB271F76C5}" srcOrd="0" destOrd="1" presId="urn:microsoft.com/office/officeart/2005/8/layout/hList2"/>
    <dgm:cxn modelId="{CCE8E9A8-367E-4430-A568-444EBDDCED07}" type="presOf" srcId="{53335B10-7950-436D-B21A-A13538800CD2}" destId="{24D77ED5-199F-403F-808C-87DA762A924F}" srcOrd="0" destOrd="0" presId="urn:microsoft.com/office/officeart/2005/8/layout/hList2"/>
    <dgm:cxn modelId="{B404780C-24AD-4967-8242-E5002A2FE61A}" type="presOf" srcId="{E9A9DD78-4F95-401C-AEA0-6AC5D235E806}" destId="{EB9B3FD2-5003-44A6-AB73-E2C58FF3FD4F}" srcOrd="0" destOrd="2" presId="urn:microsoft.com/office/officeart/2005/8/layout/hList2"/>
    <dgm:cxn modelId="{297BFBD0-98E3-4E99-AB2E-69293B5FED60}" type="presOf" srcId="{8FAF0AA2-2C2D-4FF3-A2DB-64094D627B8C}" destId="{37883176-71B7-4976-8FF2-F2FB271F76C5}" srcOrd="0" destOrd="0" presId="urn:microsoft.com/office/officeart/2005/8/layout/hList2"/>
    <dgm:cxn modelId="{C4A04F3E-02EA-4EFB-B0C4-B0E55ED40968}" srcId="{08D7088E-5CEB-462E-BBF9-2A51FF3322D6}" destId="{1D7F5241-5EF3-44A2-BB50-0F10B4DABD1E}" srcOrd="0" destOrd="0" parTransId="{89E7413E-9E09-479B-B73D-34E103FA98D3}" sibTransId="{ACCEC2C4-4472-4928-B99E-E6BF1E9FC557}"/>
    <dgm:cxn modelId="{5E10292A-CBBF-4419-9367-3CF4CB32FBAB}" srcId="{19AF49F8-4247-4B49-8EAB-E6DB7888B2B1}" destId="{D9BF8BB0-41FB-476E-98AD-A082C5C1B210}" srcOrd="2" destOrd="0" parTransId="{97DBB962-779D-4735-8CDB-ABC8C163284C}" sibTransId="{8DDA4CF1-B7B7-4E37-8EF5-C4ED25BB105F}"/>
    <dgm:cxn modelId="{4363323C-5585-4CD3-A06F-6CA730808B9B}" srcId="{1D7F5241-5EF3-44A2-BB50-0F10B4DABD1E}" destId="{61AB2975-677A-475C-BC71-4344DA2850B3}" srcOrd="1" destOrd="0" parTransId="{ADB2E43B-704F-40CA-9859-B07D18734CBA}" sibTransId="{B8C0E1F1-494E-434A-A6B9-D4A88B2F2A08}"/>
    <dgm:cxn modelId="{61052871-2DAD-42C9-A9EB-7564185A9A66}" srcId="{08D7088E-5CEB-462E-BBF9-2A51FF3322D6}" destId="{19AF49F8-4247-4B49-8EAB-E6DB7888B2B1}" srcOrd="1" destOrd="0" parTransId="{DBC15847-EA2B-4038-98E0-BF2D7D7B04CE}" sibTransId="{FFFC242B-9180-4F9B-B6EB-5FA4F2ADB560}"/>
    <dgm:cxn modelId="{A2B0B80E-D64B-43CA-8BA5-A1C9FA5DFAFD}" srcId="{19AF49F8-4247-4B49-8EAB-E6DB7888B2B1}" destId="{D20B5DE0-B5B9-4851-98C6-5D401DD6E896}" srcOrd="1" destOrd="0" parTransId="{274BA963-F033-44CF-8877-F73544D6E7BD}" sibTransId="{47034EB0-59BE-438E-8D0B-AE266EEB4720}"/>
    <dgm:cxn modelId="{448ED65E-0D10-4617-A2E1-D507901952EB}" type="presParOf" srcId="{F340135B-FF57-4E81-97FB-D400D4D06FEB}" destId="{AC9FEC1A-3167-41A4-9B9C-F894ACDE2823}" srcOrd="0" destOrd="0" presId="urn:microsoft.com/office/officeart/2005/8/layout/hList2"/>
    <dgm:cxn modelId="{1BE6F1C2-1621-4503-AF9A-E770641CE923}" type="presParOf" srcId="{AC9FEC1A-3167-41A4-9B9C-F894ACDE2823}" destId="{27A45D8E-44B2-4A65-8291-81F13D5587D1}" srcOrd="0" destOrd="0" presId="urn:microsoft.com/office/officeart/2005/8/layout/hList2"/>
    <dgm:cxn modelId="{A1AB9704-E5D4-46DF-AEBA-D6D0EC612AE9}" type="presParOf" srcId="{AC9FEC1A-3167-41A4-9B9C-F894ACDE2823}" destId="{153FFB57-3867-4AD6-9C27-8ECA6762CFCF}" srcOrd="1" destOrd="0" presId="urn:microsoft.com/office/officeart/2005/8/layout/hList2"/>
    <dgm:cxn modelId="{D2BB75C5-139E-4646-A725-2FA56B2C72A5}" type="presParOf" srcId="{AC9FEC1A-3167-41A4-9B9C-F894ACDE2823}" destId="{16FF8215-6A99-42A8-9432-9A15318A90B1}" srcOrd="2" destOrd="0" presId="urn:microsoft.com/office/officeart/2005/8/layout/hList2"/>
    <dgm:cxn modelId="{98921FE7-7F0F-41CE-BAC3-6781BDB168BD}" type="presParOf" srcId="{F340135B-FF57-4E81-97FB-D400D4D06FEB}" destId="{27A2E1DC-407B-48E6-B904-583555965ED4}" srcOrd="1" destOrd="0" presId="urn:microsoft.com/office/officeart/2005/8/layout/hList2"/>
    <dgm:cxn modelId="{8D9C2E00-5AD0-4866-A52B-926CF8F7B105}" type="presParOf" srcId="{F340135B-FF57-4E81-97FB-D400D4D06FEB}" destId="{3B9FC7FF-DF53-4B18-8C45-149EE6C7A718}" srcOrd="2" destOrd="0" presId="urn:microsoft.com/office/officeart/2005/8/layout/hList2"/>
    <dgm:cxn modelId="{9FA5107F-9BD3-45C2-A39D-7203B51201D7}" type="presParOf" srcId="{3B9FC7FF-DF53-4B18-8C45-149EE6C7A718}" destId="{6B29DE5C-2E5E-4B66-B482-3CBFF5D7014C}" srcOrd="0" destOrd="0" presId="urn:microsoft.com/office/officeart/2005/8/layout/hList2"/>
    <dgm:cxn modelId="{C3511B13-829F-40E3-85AF-E236CAA0BF36}" type="presParOf" srcId="{3B9FC7FF-DF53-4B18-8C45-149EE6C7A718}" destId="{37883176-71B7-4976-8FF2-F2FB271F76C5}" srcOrd="1" destOrd="0" presId="urn:microsoft.com/office/officeart/2005/8/layout/hList2"/>
    <dgm:cxn modelId="{2E37423C-05EF-42F4-A81A-016476C396C1}" type="presParOf" srcId="{3B9FC7FF-DF53-4B18-8C45-149EE6C7A718}" destId="{D0A7DE3D-ED42-42C0-80BC-969F8BD921A7}" srcOrd="2" destOrd="0" presId="urn:microsoft.com/office/officeart/2005/8/layout/hList2"/>
    <dgm:cxn modelId="{0D92F721-4EC6-4780-A82E-0E6ACBD1DFD2}" type="presParOf" srcId="{F340135B-FF57-4E81-97FB-D400D4D06FEB}" destId="{9E31E5DE-6C91-4A62-9AF6-7DEC0B9A614E}" srcOrd="3" destOrd="0" presId="urn:microsoft.com/office/officeart/2005/8/layout/hList2"/>
    <dgm:cxn modelId="{E26FEFE7-BE7D-4D3A-810F-752DAA9FFFBB}" type="presParOf" srcId="{F340135B-FF57-4E81-97FB-D400D4D06FEB}" destId="{1A30242A-5DEA-424F-9A91-445AF190D1F8}" srcOrd="4" destOrd="0" presId="urn:microsoft.com/office/officeart/2005/8/layout/hList2"/>
    <dgm:cxn modelId="{C3B5C38C-A18E-4BC4-BF73-0959AEF3DF15}" type="presParOf" srcId="{1A30242A-5DEA-424F-9A91-445AF190D1F8}" destId="{F6148FB6-2697-46D5-8B56-D7C5DAE6D6F8}" srcOrd="0" destOrd="0" presId="urn:microsoft.com/office/officeart/2005/8/layout/hList2"/>
    <dgm:cxn modelId="{AFF2690E-82D8-4DB7-9899-412F9D7163DB}" type="presParOf" srcId="{1A30242A-5DEA-424F-9A91-445AF190D1F8}" destId="{EB9B3FD2-5003-44A6-AB73-E2C58FF3FD4F}" srcOrd="1" destOrd="0" presId="urn:microsoft.com/office/officeart/2005/8/layout/hList2"/>
    <dgm:cxn modelId="{F174553B-4C0F-4184-BB23-2F75767E85D8}" type="presParOf" srcId="{1A30242A-5DEA-424F-9A91-445AF190D1F8}" destId="{24D77ED5-199F-403F-808C-87DA762A924F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2F03A5-1846-4192-8CF7-60FE6B3845B3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5A43E9A0-BA58-4699-A878-AE895E7EBF4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Весело шагать, 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Руки поднимать,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Приседать и вставать,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Прыгать и скакать</a:t>
          </a:r>
          <a:endParaRPr lang="ru-RU" sz="11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A909039-1816-4171-9D86-DDAB7D63436A}" type="parTrans" cxnId="{0FDF6787-ADAD-438F-8D70-569F47390992}">
      <dgm:prSet/>
      <dgm:spPr/>
      <dgm:t>
        <a:bodyPr/>
        <a:lstStyle/>
        <a:p>
          <a:endParaRPr lang="ru-RU"/>
        </a:p>
      </dgm:t>
    </dgm:pt>
    <dgm:pt modelId="{A730FAF3-9123-4303-922D-559DA35FE9C9}" type="sibTrans" cxnId="{0FDF6787-ADAD-438F-8D70-569F47390992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AB0FB389-130B-410F-BAA1-5A9DDE2D40C3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 smtClean="0"/>
            <a:t> </a:t>
          </a:r>
          <a:endParaRPr lang="ru-RU" dirty="0"/>
        </a:p>
      </dgm:t>
    </dgm:pt>
    <dgm:pt modelId="{4B81A581-3940-47CA-B409-9FFA8634CCB3}" type="sibTrans" cxnId="{FE01843F-DE70-40C5-AE91-53B6583065BA}">
      <dgm:prSet/>
      <dgm:spPr/>
      <dgm:t>
        <a:bodyPr/>
        <a:lstStyle/>
        <a:p>
          <a:endParaRPr lang="ru-RU"/>
        </a:p>
      </dgm:t>
    </dgm:pt>
    <dgm:pt modelId="{89B3C879-5251-4837-AC5F-73240D787E4A}" type="parTrans" cxnId="{FE01843F-DE70-40C5-AE91-53B6583065BA}">
      <dgm:prSet/>
      <dgm:spPr/>
      <dgm:t>
        <a:bodyPr/>
        <a:lstStyle/>
        <a:p>
          <a:endParaRPr lang="ru-RU"/>
        </a:p>
      </dgm:t>
    </dgm:pt>
    <dgm:pt modelId="{0BA855BC-CDC4-4309-9C00-EB948B12DCFD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Каждый день по утрам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Делаем зарядку.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Очень нравится нам</a:t>
          </a:r>
        </a:p>
        <a:p>
          <a:r>
            <a:rPr lang="ru-RU" sz="11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Делать по порядку:</a:t>
          </a:r>
          <a:endParaRPr lang="ru-RU" sz="11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93E8656-78F4-4D1B-8B48-B09172F53F4E}" type="sibTrans" cxnId="{3DF96C98-09ED-4623-8488-E418E8DF72B8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16A08FF8-5C63-455B-B293-E999B0683D33}" type="parTrans" cxnId="{3DF96C98-09ED-4623-8488-E418E8DF72B8}">
      <dgm:prSet/>
      <dgm:spPr/>
      <dgm:t>
        <a:bodyPr/>
        <a:lstStyle/>
        <a:p>
          <a:endParaRPr lang="ru-RU"/>
        </a:p>
      </dgm:t>
    </dgm:pt>
    <dgm:pt modelId="{B2081A2B-24E8-47E9-8A9A-612D46092819}" type="pres">
      <dgm:prSet presAssocID="{9E2F03A5-1846-4192-8CF7-60FE6B3845B3}" presName="Name0" presStyleCnt="0">
        <dgm:presLayoutVars>
          <dgm:dir/>
          <dgm:resizeHandles val="exact"/>
        </dgm:presLayoutVars>
      </dgm:prSet>
      <dgm:spPr/>
    </dgm:pt>
    <dgm:pt modelId="{152172CD-DB7A-4778-B3C4-94C22E05DA44}" type="pres">
      <dgm:prSet presAssocID="{9E2F03A5-1846-4192-8CF7-60FE6B3845B3}" presName="vNodes" presStyleCnt="0"/>
      <dgm:spPr/>
    </dgm:pt>
    <dgm:pt modelId="{DD813614-EE66-44ED-B6C3-EAFE5347929C}" type="pres">
      <dgm:prSet presAssocID="{0BA855BC-CDC4-4309-9C00-EB948B12DCFD}" presName="node" presStyleLbl="node1" presStyleIdx="0" presStyleCnt="3" custLinFactNeighborX="-15682" custLinFactNeighborY="80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00145-C509-4A57-8710-58A51BAC992A}" type="pres">
      <dgm:prSet presAssocID="{B93E8656-78F4-4D1B-8B48-B09172F53F4E}" presName="spacerT" presStyleCnt="0"/>
      <dgm:spPr/>
    </dgm:pt>
    <dgm:pt modelId="{480701A8-20AA-43E9-9856-14B33D86C7C1}" type="pres">
      <dgm:prSet presAssocID="{B93E8656-78F4-4D1B-8B48-B09172F53F4E}" presName="sibTrans" presStyleLbl="sibTrans2D1" presStyleIdx="0" presStyleCnt="2" custLinFactNeighborX="-27353" custLinFactNeighborY="31271"/>
      <dgm:spPr/>
      <dgm:t>
        <a:bodyPr/>
        <a:lstStyle/>
        <a:p>
          <a:endParaRPr lang="ru-RU"/>
        </a:p>
      </dgm:t>
    </dgm:pt>
    <dgm:pt modelId="{5C85F4F7-C15A-44AE-9046-4528FFBCF135}" type="pres">
      <dgm:prSet presAssocID="{B93E8656-78F4-4D1B-8B48-B09172F53F4E}" presName="spacerB" presStyleCnt="0"/>
      <dgm:spPr/>
    </dgm:pt>
    <dgm:pt modelId="{000397F0-B703-4A66-8981-0C13FAECA12A}" type="pres">
      <dgm:prSet presAssocID="{5A43E9A0-BA58-4699-A878-AE895E7EBF47}" presName="node" presStyleLbl="node1" presStyleIdx="1" presStyleCnt="3" custLinFactNeighborX="-15682" custLinFactNeighborY="-13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7BDEC-10F8-45E0-847D-B2CDA7B7F5F4}" type="pres">
      <dgm:prSet presAssocID="{9E2F03A5-1846-4192-8CF7-60FE6B3845B3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5BD361BC-F74F-4B38-ACD8-5E5BDB0E872E}" type="pres">
      <dgm:prSet presAssocID="{9E2F03A5-1846-4192-8CF7-60FE6B3845B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046BC28-3654-41F2-8072-BDDF2D9F417B}" type="pres">
      <dgm:prSet presAssocID="{9E2F03A5-1846-4192-8CF7-60FE6B3845B3}" presName="lastNode" presStyleLbl="node1" presStyleIdx="2" presStyleCnt="3" custScaleX="133153" custScaleY="124825" custLinFactNeighborX="-1362" custLinFactNeighborY="-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C076B8-97F9-4220-B94D-41F7D0199D59}" type="presOf" srcId="{A730FAF3-9123-4303-922D-559DA35FE9C9}" destId="{84B7BDEC-10F8-45E0-847D-B2CDA7B7F5F4}" srcOrd="0" destOrd="0" presId="urn:microsoft.com/office/officeart/2005/8/layout/equation2"/>
    <dgm:cxn modelId="{0771B333-5B2E-4EC8-9D24-9EA4BE189E85}" type="presOf" srcId="{B93E8656-78F4-4D1B-8B48-B09172F53F4E}" destId="{480701A8-20AA-43E9-9856-14B33D86C7C1}" srcOrd="0" destOrd="0" presId="urn:microsoft.com/office/officeart/2005/8/layout/equation2"/>
    <dgm:cxn modelId="{93A29345-55E5-496B-B7BB-2FB62AD55192}" type="presOf" srcId="{5A43E9A0-BA58-4699-A878-AE895E7EBF47}" destId="{000397F0-B703-4A66-8981-0C13FAECA12A}" srcOrd="0" destOrd="0" presId="urn:microsoft.com/office/officeart/2005/8/layout/equation2"/>
    <dgm:cxn modelId="{6B867A04-907F-4C27-9CDF-A881F32124FA}" type="presOf" srcId="{0BA855BC-CDC4-4309-9C00-EB948B12DCFD}" destId="{DD813614-EE66-44ED-B6C3-EAFE5347929C}" srcOrd="0" destOrd="0" presId="urn:microsoft.com/office/officeart/2005/8/layout/equation2"/>
    <dgm:cxn modelId="{0FDF6787-ADAD-438F-8D70-569F47390992}" srcId="{9E2F03A5-1846-4192-8CF7-60FE6B3845B3}" destId="{5A43E9A0-BA58-4699-A878-AE895E7EBF47}" srcOrd="1" destOrd="0" parTransId="{8A909039-1816-4171-9D86-DDAB7D63436A}" sibTransId="{A730FAF3-9123-4303-922D-559DA35FE9C9}"/>
    <dgm:cxn modelId="{FE01843F-DE70-40C5-AE91-53B6583065BA}" srcId="{9E2F03A5-1846-4192-8CF7-60FE6B3845B3}" destId="{AB0FB389-130B-410F-BAA1-5A9DDE2D40C3}" srcOrd="2" destOrd="0" parTransId="{89B3C879-5251-4837-AC5F-73240D787E4A}" sibTransId="{4B81A581-3940-47CA-B409-9FFA8634CCB3}"/>
    <dgm:cxn modelId="{FFA1693D-E51A-4D42-A2F4-B3B43DCBB1EC}" type="presOf" srcId="{AB0FB389-130B-410F-BAA1-5A9DDE2D40C3}" destId="{3046BC28-3654-41F2-8072-BDDF2D9F417B}" srcOrd="0" destOrd="0" presId="urn:microsoft.com/office/officeart/2005/8/layout/equation2"/>
    <dgm:cxn modelId="{6E2A9275-AC61-4ACE-8EF5-628D6047E917}" type="presOf" srcId="{9E2F03A5-1846-4192-8CF7-60FE6B3845B3}" destId="{B2081A2B-24E8-47E9-8A9A-612D46092819}" srcOrd="0" destOrd="0" presId="urn:microsoft.com/office/officeart/2005/8/layout/equation2"/>
    <dgm:cxn modelId="{3DF96C98-09ED-4623-8488-E418E8DF72B8}" srcId="{9E2F03A5-1846-4192-8CF7-60FE6B3845B3}" destId="{0BA855BC-CDC4-4309-9C00-EB948B12DCFD}" srcOrd="0" destOrd="0" parTransId="{16A08FF8-5C63-455B-B293-E999B0683D33}" sibTransId="{B93E8656-78F4-4D1B-8B48-B09172F53F4E}"/>
    <dgm:cxn modelId="{E1758694-1921-48A7-94D5-C0CA28B72F09}" type="presOf" srcId="{A730FAF3-9123-4303-922D-559DA35FE9C9}" destId="{5BD361BC-F74F-4B38-ACD8-5E5BDB0E872E}" srcOrd="1" destOrd="0" presId="urn:microsoft.com/office/officeart/2005/8/layout/equation2"/>
    <dgm:cxn modelId="{D89C34B9-004C-4291-8141-C42020C5025C}" type="presParOf" srcId="{B2081A2B-24E8-47E9-8A9A-612D46092819}" destId="{152172CD-DB7A-4778-B3C4-94C22E05DA44}" srcOrd="0" destOrd="0" presId="urn:microsoft.com/office/officeart/2005/8/layout/equation2"/>
    <dgm:cxn modelId="{428DF634-F9E9-4D85-9440-B8C8B6E0BDB9}" type="presParOf" srcId="{152172CD-DB7A-4778-B3C4-94C22E05DA44}" destId="{DD813614-EE66-44ED-B6C3-EAFE5347929C}" srcOrd="0" destOrd="0" presId="urn:microsoft.com/office/officeart/2005/8/layout/equation2"/>
    <dgm:cxn modelId="{CC908903-43B8-4668-A576-1B6CCF8B7DDA}" type="presParOf" srcId="{152172CD-DB7A-4778-B3C4-94C22E05DA44}" destId="{24700145-C509-4A57-8710-58A51BAC992A}" srcOrd="1" destOrd="0" presId="urn:microsoft.com/office/officeart/2005/8/layout/equation2"/>
    <dgm:cxn modelId="{89F01C5B-7FED-49B5-BC30-62F6FA437C42}" type="presParOf" srcId="{152172CD-DB7A-4778-B3C4-94C22E05DA44}" destId="{480701A8-20AA-43E9-9856-14B33D86C7C1}" srcOrd="2" destOrd="0" presId="urn:microsoft.com/office/officeart/2005/8/layout/equation2"/>
    <dgm:cxn modelId="{984B02DA-64EB-4F01-A936-CF1FA4B66CE5}" type="presParOf" srcId="{152172CD-DB7A-4778-B3C4-94C22E05DA44}" destId="{5C85F4F7-C15A-44AE-9046-4528FFBCF135}" srcOrd="3" destOrd="0" presId="urn:microsoft.com/office/officeart/2005/8/layout/equation2"/>
    <dgm:cxn modelId="{C0017EB3-D674-4016-88E7-42F545606A8E}" type="presParOf" srcId="{152172CD-DB7A-4778-B3C4-94C22E05DA44}" destId="{000397F0-B703-4A66-8981-0C13FAECA12A}" srcOrd="4" destOrd="0" presId="urn:microsoft.com/office/officeart/2005/8/layout/equation2"/>
    <dgm:cxn modelId="{ECC03859-460F-443A-8856-3CE95D23FE7D}" type="presParOf" srcId="{B2081A2B-24E8-47E9-8A9A-612D46092819}" destId="{84B7BDEC-10F8-45E0-847D-B2CDA7B7F5F4}" srcOrd="1" destOrd="0" presId="urn:microsoft.com/office/officeart/2005/8/layout/equation2"/>
    <dgm:cxn modelId="{288E9316-516F-4E21-9698-C30A581A2C04}" type="presParOf" srcId="{84B7BDEC-10F8-45E0-847D-B2CDA7B7F5F4}" destId="{5BD361BC-F74F-4B38-ACD8-5E5BDB0E872E}" srcOrd="0" destOrd="0" presId="urn:microsoft.com/office/officeart/2005/8/layout/equation2"/>
    <dgm:cxn modelId="{573E0249-CBF0-46FA-9A17-5890F15317A5}" type="presParOf" srcId="{B2081A2B-24E8-47E9-8A9A-612D46092819}" destId="{3046BC28-3654-41F2-8072-BDDF2D9F417B}" srcOrd="2" destOrd="0" presId="urn:microsoft.com/office/officeart/2005/8/layout/equation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E3B4E7-DFED-4E94-88CC-59D5203962D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gm:spPr>
      <dgm:t>
        <a:bodyPr/>
        <a:lstStyle/>
        <a:p>
          <a:endParaRPr lang="ru-RU"/>
        </a:p>
      </dgm:t>
    </dgm:pt>
    <dgm:pt modelId="{3B158CFB-1C01-4545-9F3C-B99391678FC3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r>
            <a:rPr lang="en-US" dirty="0" smtClean="0"/>
            <a:t> </a:t>
          </a:r>
        </a:p>
        <a:p>
          <a:endParaRPr lang="ru-RU" dirty="0"/>
        </a:p>
      </dgm:t>
    </dgm:pt>
    <dgm:pt modelId="{EE963A19-6989-4CB0-9E77-E0B6AD2FA71E}" type="parTrans" cxnId="{3A9F13EE-2B69-4905-B458-D1BB7FCE2F4F}">
      <dgm:prSet/>
      <dgm:spPr/>
      <dgm:t>
        <a:bodyPr/>
        <a:lstStyle/>
        <a:p>
          <a:endParaRPr lang="ru-RU"/>
        </a:p>
      </dgm:t>
    </dgm:pt>
    <dgm:pt modelId="{93066F45-3ED0-42F1-9A7A-4F01063DA8C4}" type="sibTrans" cxnId="{3A9F13EE-2B69-4905-B458-D1BB7FCE2F4F}">
      <dgm:prSet/>
      <dgm:spPr/>
      <dgm:t>
        <a:bodyPr/>
        <a:lstStyle/>
        <a:p>
          <a:endParaRPr lang="ru-RU"/>
        </a:p>
      </dgm:t>
    </dgm:pt>
    <dgm:pt modelId="{666D19FD-8470-4A09-A7BC-7E0C6E16FC24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Умница, Катенька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Monotype Corsiva" pitchFamily="66" charset="0"/>
          </a:endParaRPr>
        </a:p>
      </dgm:t>
    </dgm:pt>
    <dgm:pt modelId="{C73E4149-9F83-4A7F-AA33-7F05C8209F7C}" type="parTrans" cxnId="{128C2BB8-F54E-4422-A0AA-2C60C95FF0FE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D8201326-027C-4C02-A589-B95AD863DF04}" type="sibTrans" cxnId="{128C2BB8-F54E-4422-A0AA-2C60C95FF0FE}">
      <dgm:prSet/>
      <dgm:spPr/>
      <dgm:t>
        <a:bodyPr/>
        <a:lstStyle/>
        <a:p>
          <a:endParaRPr lang="ru-RU"/>
        </a:p>
      </dgm:t>
    </dgm:pt>
    <dgm:pt modelId="{C284FADD-6ABF-48F8-B605-FED8891EC05C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600" dirty="0" smtClean="0"/>
            <a:t>  </a:t>
          </a:r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Ешь кашу </a:t>
          </a:r>
          <a:r>
            <a:rPr lang="ru-RU" sz="2000" b="1" cap="all" spc="0" dirty="0" err="1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сладеньку</a:t>
          </a:r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, Вкусную, пушистую</a:t>
          </a:r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,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CCEE074-3E14-4968-A457-3E7CF1245DBF}" type="parTrans" cxnId="{3896FD92-331A-434B-953A-16B3775731D4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69490E69-7C79-410C-95D9-74AC6022C3C9}" type="sibTrans" cxnId="{3896FD92-331A-434B-953A-16B3775731D4}">
      <dgm:prSet/>
      <dgm:spPr/>
      <dgm:t>
        <a:bodyPr/>
        <a:lstStyle/>
        <a:p>
          <a:endParaRPr lang="ru-RU"/>
        </a:p>
      </dgm:t>
    </dgm:pt>
    <dgm:pt modelId="{2EB419FF-F9B3-4B84-AA77-674BA651BB2B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Мягкую, душистую.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Monotype Corsiva" pitchFamily="66" charset="0"/>
          </a:endParaRPr>
        </a:p>
      </dgm:t>
    </dgm:pt>
    <dgm:pt modelId="{4F7AEFE9-743C-468E-8F13-3010D54891C9}" type="parTrans" cxnId="{FF0283E5-B0AB-4401-9F6A-377B626B523F}">
      <dgm:prSet/>
      <dgm:spPr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gm:spPr>
      <dgm:t>
        <a:bodyPr/>
        <a:lstStyle/>
        <a:p>
          <a:endParaRPr lang="ru-RU"/>
        </a:p>
      </dgm:t>
    </dgm:pt>
    <dgm:pt modelId="{BAFA7BCA-C8A6-4AFB-BE91-4B12B19FE82B}" type="sibTrans" cxnId="{FF0283E5-B0AB-4401-9F6A-377B626B523F}">
      <dgm:prSet/>
      <dgm:spPr/>
      <dgm:t>
        <a:bodyPr/>
        <a:lstStyle/>
        <a:p>
          <a:endParaRPr lang="ru-RU"/>
        </a:p>
      </dgm:t>
    </dgm:pt>
    <dgm:pt modelId="{B36F1BFB-9DD9-40BC-A152-0BD26E7C09AF}" type="pres">
      <dgm:prSet presAssocID="{86E3B4E7-DFED-4E94-88CC-59D5203962D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C40A06-7706-48D7-85FA-A6F1407E114B}" type="pres">
      <dgm:prSet presAssocID="{3B158CFB-1C01-4545-9F3C-B99391678FC3}" presName="centerShape" presStyleLbl="node0" presStyleIdx="0" presStyleCnt="1" custScaleX="196238" custScaleY="132889" custLinFactNeighborX="1013" custLinFactNeighborY="380"/>
      <dgm:spPr/>
      <dgm:t>
        <a:bodyPr/>
        <a:lstStyle/>
        <a:p>
          <a:endParaRPr lang="ru-RU"/>
        </a:p>
      </dgm:t>
    </dgm:pt>
    <dgm:pt modelId="{85B07D3C-53C3-4A31-AC27-C57EF62E51A7}" type="pres">
      <dgm:prSet presAssocID="{C73E4149-9F83-4A7F-AA33-7F05C8209F7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5FB7FD8A-E678-4253-A441-FA6915169B00}" type="pres">
      <dgm:prSet presAssocID="{666D19FD-8470-4A09-A7BC-7E0C6E16FC24}" presName="node" presStyleLbl="node1" presStyleIdx="0" presStyleCnt="3" custRadScaleRad="109563" custRadScaleInc="18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91D04-351B-40C6-BB00-69428797BBF6}" type="pres">
      <dgm:prSet presAssocID="{DCCEE074-3E14-4968-A457-3E7CF1245DBF}" presName="parTrans" presStyleLbl="bgSibTrans2D1" presStyleIdx="1" presStyleCnt="3" custScaleX="79994"/>
      <dgm:spPr/>
      <dgm:t>
        <a:bodyPr/>
        <a:lstStyle/>
        <a:p>
          <a:endParaRPr lang="ru-RU"/>
        </a:p>
      </dgm:t>
    </dgm:pt>
    <dgm:pt modelId="{0805A08B-202C-485D-83BB-3BE9032C6CC5}" type="pres">
      <dgm:prSet presAssocID="{C284FADD-6ABF-48F8-B605-FED8891EC05C}" presName="node" presStyleLbl="node1" presStyleIdx="1" presStyleCnt="3" custRadScaleRad="123853" custRadScaleInc="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277B9-7E0D-4A60-9C2B-E3176D8320D8}" type="pres">
      <dgm:prSet presAssocID="{4F7AEFE9-743C-468E-8F13-3010D54891C9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467235FB-BE66-4B9F-A00D-398FF1706B0C}" type="pres">
      <dgm:prSet presAssocID="{2EB419FF-F9B3-4B84-AA77-674BA651BB2B}" presName="node" presStyleLbl="node1" presStyleIdx="2" presStyleCnt="3" custRadScaleRad="112498" custRadScaleInc="-16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9F13EE-2B69-4905-B458-D1BB7FCE2F4F}" srcId="{86E3B4E7-DFED-4E94-88CC-59D5203962D3}" destId="{3B158CFB-1C01-4545-9F3C-B99391678FC3}" srcOrd="0" destOrd="0" parTransId="{EE963A19-6989-4CB0-9E77-E0B6AD2FA71E}" sibTransId="{93066F45-3ED0-42F1-9A7A-4F01063DA8C4}"/>
    <dgm:cxn modelId="{FF0283E5-B0AB-4401-9F6A-377B626B523F}" srcId="{3B158CFB-1C01-4545-9F3C-B99391678FC3}" destId="{2EB419FF-F9B3-4B84-AA77-674BA651BB2B}" srcOrd="2" destOrd="0" parTransId="{4F7AEFE9-743C-468E-8F13-3010D54891C9}" sibTransId="{BAFA7BCA-C8A6-4AFB-BE91-4B12B19FE82B}"/>
    <dgm:cxn modelId="{F9D98B87-674A-470E-BE4D-800812923EF0}" type="presOf" srcId="{C284FADD-6ABF-48F8-B605-FED8891EC05C}" destId="{0805A08B-202C-485D-83BB-3BE9032C6CC5}" srcOrd="0" destOrd="0" presId="urn:microsoft.com/office/officeart/2005/8/layout/radial4"/>
    <dgm:cxn modelId="{10602951-C18B-43E6-9039-E4F06A9B2B2E}" type="presOf" srcId="{86E3B4E7-DFED-4E94-88CC-59D5203962D3}" destId="{B36F1BFB-9DD9-40BC-A152-0BD26E7C09AF}" srcOrd="0" destOrd="0" presId="urn:microsoft.com/office/officeart/2005/8/layout/radial4"/>
    <dgm:cxn modelId="{1B389D66-CA2B-4F54-B510-413610E5F51E}" type="presOf" srcId="{DCCEE074-3E14-4968-A457-3E7CF1245DBF}" destId="{E1D91D04-351B-40C6-BB00-69428797BBF6}" srcOrd="0" destOrd="0" presId="urn:microsoft.com/office/officeart/2005/8/layout/radial4"/>
    <dgm:cxn modelId="{128C2BB8-F54E-4422-A0AA-2C60C95FF0FE}" srcId="{3B158CFB-1C01-4545-9F3C-B99391678FC3}" destId="{666D19FD-8470-4A09-A7BC-7E0C6E16FC24}" srcOrd="0" destOrd="0" parTransId="{C73E4149-9F83-4A7F-AA33-7F05C8209F7C}" sibTransId="{D8201326-027C-4C02-A589-B95AD863DF04}"/>
    <dgm:cxn modelId="{FB188A3D-8FCF-47A3-B168-0FF73A595E86}" type="presOf" srcId="{3B158CFB-1C01-4545-9F3C-B99391678FC3}" destId="{DAC40A06-7706-48D7-85FA-A6F1407E114B}" srcOrd="0" destOrd="0" presId="urn:microsoft.com/office/officeart/2005/8/layout/radial4"/>
    <dgm:cxn modelId="{3B0EE06E-B3F3-4D60-9DA5-D0AB7EC0AA9B}" type="presOf" srcId="{666D19FD-8470-4A09-A7BC-7E0C6E16FC24}" destId="{5FB7FD8A-E678-4253-A441-FA6915169B00}" srcOrd="0" destOrd="0" presId="urn:microsoft.com/office/officeart/2005/8/layout/radial4"/>
    <dgm:cxn modelId="{3896FD92-331A-434B-953A-16B3775731D4}" srcId="{3B158CFB-1C01-4545-9F3C-B99391678FC3}" destId="{C284FADD-6ABF-48F8-B605-FED8891EC05C}" srcOrd="1" destOrd="0" parTransId="{DCCEE074-3E14-4968-A457-3E7CF1245DBF}" sibTransId="{69490E69-7C79-410C-95D9-74AC6022C3C9}"/>
    <dgm:cxn modelId="{D6FD64DE-D710-4FC6-9429-AD6C3BD7ECED}" type="presOf" srcId="{C73E4149-9F83-4A7F-AA33-7F05C8209F7C}" destId="{85B07D3C-53C3-4A31-AC27-C57EF62E51A7}" srcOrd="0" destOrd="0" presId="urn:microsoft.com/office/officeart/2005/8/layout/radial4"/>
    <dgm:cxn modelId="{95C41F91-53AE-4BB7-BF23-46CAA68B15BE}" type="presOf" srcId="{4F7AEFE9-743C-468E-8F13-3010D54891C9}" destId="{121277B9-7E0D-4A60-9C2B-E3176D8320D8}" srcOrd="0" destOrd="0" presId="urn:microsoft.com/office/officeart/2005/8/layout/radial4"/>
    <dgm:cxn modelId="{1705642D-C42D-4975-A7AB-D23DD3A4F122}" type="presOf" srcId="{2EB419FF-F9B3-4B84-AA77-674BA651BB2B}" destId="{467235FB-BE66-4B9F-A00D-398FF1706B0C}" srcOrd="0" destOrd="0" presId="urn:microsoft.com/office/officeart/2005/8/layout/radial4"/>
    <dgm:cxn modelId="{76175349-E44D-48BF-8D58-93BEC38260A4}" type="presParOf" srcId="{B36F1BFB-9DD9-40BC-A152-0BD26E7C09AF}" destId="{DAC40A06-7706-48D7-85FA-A6F1407E114B}" srcOrd="0" destOrd="0" presId="urn:microsoft.com/office/officeart/2005/8/layout/radial4"/>
    <dgm:cxn modelId="{2345F48E-F71C-4169-AAF7-5D22F9420C60}" type="presParOf" srcId="{B36F1BFB-9DD9-40BC-A152-0BD26E7C09AF}" destId="{85B07D3C-53C3-4A31-AC27-C57EF62E51A7}" srcOrd="1" destOrd="0" presId="urn:microsoft.com/office/officeart/2005/8/layout/radial4"/>
    <dgm:cxn modelId="{98695AB6-9179-463E-92AD-79FB5137F26E}" type="presParOf" srcId="{B36F1BFB-9DD9-40BC-A152-0BD26E7C09AF}" destId="{5FB7FD8A-E678-4253-A441-FA6915169B00}" srcOrd="2" destOrd="0" presId="urn:microsoft.com/office/officeart/2005/8/layout/radial4"/>
    <dgm:cxn modelId="{CA1C309E-C2A5-471B-BD77-EDF6F3763369}" type="presParOf" srcId="{B36F1BFB-9DD9-40BC-A152-0BD26E7C09AF}" destId="{E1D91D04-351B-40C6-BB00-69428797BBF6}" srcOrd="3" destOrd="0" presId="urn:microsoft.com/office/officeart/2005/8/layout/radial4"/>
    <dgm:cxn modelId="{F5F87A88-64F0-4B18-889C-213530D9E7CF}" type="presParOf" srcId="{B36F1BFB-9DD9-40BC-A152-0BD26E7C09AF}" destId="{0805A08B-202C-485D-83BB-3BE9032C6CC5}" srcOrd="4" destOrd="0" presId="urn:microsoft.com/office/officeart/2005/8/layout/radial4"/>
    <dgm:cxn modelId="{6495FF21-052B-410D-B6EB-17E421544265}" type="presParOf" srcId="{B36F1BFB-9DD9-40BC-A152-0BD26E7C09AF}" destId="{121277B9-7E0D-4A60-9C2B-E3176D8320D8}" srcOrd="5" destOrd="0" presId="urn:microsoft.com/office/officeart/2005/8/layout/radial4"/>
    <dgm:cxn modelId="{2D6B3775-D078-4FFA-9A63-A93043CDECCD}" type="presParOf" srcId="{B36F1BFB-9DD9-40BC-A152-0BD26E7C09AF}" destId="{467235FB-BE66-4B9F-A00D-398FF1706B0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D6033D-8495-4EFC-9C0C-3CADEEB48FFA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5EF4A6A2-FB20-4C10-A745-A6F4667A1B61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600" b="1" i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 Antiqua" pitchFamily="18" charset="0"/>
            </a:rPr>
            <a:t>Ну, теперь за дело дружно – </a:t>
          </a:r>
        </a:p>
        <a:p>
          <a:r>
            <a:rPr lang="ru-RU" sz="1600" b="1" i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 Antiqua" pitchFamily="18" charset="0"/>
            </a:rPr>
            <a:t>Убирать игрушки нужно!</a:t>
          </a:r>
          <a:endParaRPr lang="ru-RU" sz="1600" b="1" i="1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  <a:latin typeface="Book Antiqua" pitchFamily="18" charset="0"/>
          </a:endParaRPr>
        </a:p>
      </dgm:t>
    </dgm:pt>
    <dgm:pt modelId="{3D0738B7-81DD-4E96-9911-FC075F7E7818}" type="parTrans" cxnId="{6ABBEC06-B512-45B2-B636-929717F7AD42}">
      <dgm:prSet/>
      <dgm:spPr/>
      <dgm:t>
        <a:bodyPr/>
        <a:lstStyle/>
        <a:p>
          <a:endParaRPr lang="ru-RU"/>
        </a:p>
      </dgm:t>
    </dgm:pt>
    <dgm:pt modelId="{38A7CFCA-59E2-4136-A486-607C6BE3019D}" type="sibTrans" cxnId="{6ABBEC06-B512-45B2-B636-929717F7AD42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A66849F6-C0CB-417C-81F3-CB8C3E01B25B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 smtClean="0"/>
            <a:t> </a:t>
          </a:r>
          <a:endParaRPr lang="ru-RU" dirty="0"/>
        </a:p>
      </dgm:t>
    </dgm:pt>
    <dgm:pt modelId="{BA0C22BF-7F3A-4441-82E1-1B0F05A8B261}" type="parTrans" cxnId="{EF9007AC-963D-456B-8072-3D7B58E0ED04}">
      <dgm:prSet/>
      <dgm:spPr/>
      <dgm:t>
        <a:bodyPr/>
        <a:lstStyle/>
        <a:p>
          <a:endParaRPr lang="ru-RU"/>
        </a:p>
      </dgm:t>
    </dgm:pt>
    <dgm:pt modelId="{18D8A23E-C275-4B49-B034-7720CA2F3104}" type="sibTrans" cxnId="{EF9007AC-963D-456B-8072-3D7B58E0ED04}">
      <dgm:prSet/>
      <dgm:spPr/>
      <dgm:t>
        <a:bodyPr/>
        <a:lstStyle/>
        <a:p>
          <a:endParaRPr lang="ru-RU"/>
        </a:p>
      </dgm:t>
    </dgm:pt>
    <dgm:pt modelId="{82EB1B84-A513-4308-BB76-62CC78BD5F25}" type="pres">
      <dgm:prSet presAssocID="{4BD6033D-8495-4EFC-9C0C-3CADEEB48FFA}" presName="Name0" presStyleCnt="0">
        <dgm:presLayoutVars>
          <dgm:dir/>
          <dgm:resizeHandles val="exact"/>
        </dgm:presLayoutVars>
      </dgm:prSet>
      <dgm:spPr/>
    </dgm:pt>
    <dgm:pt modelId="{EA864884-64C6-4A9D-A101-85AC257CCACB}" type="pres">
      <dgm:prSet presAssocID="{4BD6033D-8495-4EFC-9C0C-3CADEEB48FFA}" presName="vNodes" presStyleCnt="0"/>
      <dgm:spPr/>
    </dgm:pt>
    <dgm:pt modelId="{0DE8A372-2E3D-4781-BF68-8E0BAC001995}" type="pres">
      <dgm:prSet presAssocID="{5EF4A6A2-FB20-4C10-A745-A6F4667A1B61}" presName="node" presStyleLbl="node1" presStyleIdx="0" presStyleCnt="2" custScaleY="109848" custLinFactNeighborX="2857" custLinFactNeighborY="-8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C9CF9-CFFA-43BC-A9C8-2E5C1F2ECC6C}" type="pres">
      <dgm:prSet presAssocID="{4BD6033D-8495-4EFC-9C0C-3CADEEB48FFA}" presName="sibTransLast" presStyleLbl="sibTrans2D1" presStyleIdx="0" presStyleCnt="1" custAng="25754" custScaleX="83550" custScaleY="67169" custLinFactNeighborX="10296" custLinFactNeighborY="5948"/>
      <dgm:spPr/>
      <dgm:t>
        <a:bodyPr/>
        <a:lstStyle/>
        <a:p>
          <a:endParaRPr lang="ru-RU"/>
        </a:p>
      </dgm:t>
    </dgm:pt>
    <dgm:pt modelId="{6DFD6C8B-8CAC-426E-A6D3-43999BAB5157}" type="pres">
      <dgm:prSet presAssocID="{4BD6033D-8495-4EFC-9C0C-3CADEEB48FFA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AC744450-EABD-4B14-BA63-94BD8B40544A}" type="pres">
      <dgm:prSet presAssocID="{4BD6033D-8495-4EFC-9C0C-3CADEEB48FFA}" presName="lastNode" presStyleLbl="node1" presStyleIdx="1" presStyleCnt="2" custScaleX="302801" custScaleY="203872" custLinFactNeighborX="-18760" custLinFactNeighborY="-101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C8D1C0-CDC1-41E5-9D5B-156ED6B1C071}" type="presOf" srcId="{5EF4A6A2-FB20-4C10-A745-A6F4667A1B61}" destId="{0DE8A372-2E3D-4781-BF68-8E0BAC001995}" srcOrd="0" destOrd="0" presId="urn:microsoft.com/office/officeart/2005/8/layout/equation2"/>
    <dgm:cxn modelId="{098B2E90-5884-47DE-9AE5-4B1CF9CA041E}" type="presOf" srcId="{38A7CFCA-59E2-4136-A486-607C6BE3019D}" destId="{6DFD6C8B-8CAC-426E-A6D3-43999BAB5157}" srcOrd="1" destOrd="0" presId="urn:microsoft.com/office/officeart/2005/8/layout/equation2"/>
    <dgm:cxn modelId="{CFBBCD4D-C55D-4F8A-9CBA-92005B94BDD0}" type="presOf" srcId="{4BD6033D-8495-4EFC-9C0C-3CADEEB48FFA}" destId="{82EB1B84-A513-4308-BB76-62CC78BD5F25}" srcOrd="0" destOrd="0" presId="urn:microsoft.com/office/officeart/2005/8/layout/equation2"/>
    <dgm:cxn modelId="{EF9007AC-963D-456B-8072-3D7B58E0ED04}" srcId="{4BD6033D-8495-4EFC-9C0C-3CADEEB48FFA}" destId="{A66849F6-C0CB-417C-81F3-CB8C3E01B25B}" srcOrd="1" destOrd="0" parTransId="{BA0C22BF-7F3A-4441-82E1-1B0F05A8B261}" sibTransId="{18D8A23E-C275-4B49-B034-7720CA2F3104}"/>
    <dgm:cxn modelId="{08203BCC-9CAF-4A3D-B13F-CEF12C6463DA}" type="presOf" srcId="{38A7CFCA-59E2-4136-A486-607C6BE3019D}" destId="{9D6C9CF9-CFFA-43BC-A9C8-2E5C1F2ECC6C}" srcOrd="0" destOrd="0" presId="urn:microsoft.com/office/officeart/2005/8/layout/equation2"/>
    <dgm:cxn modelId="{E8FA09BE-0616-45B3-8B57-6915156791C8}" type="presOf" srcId="{A66849F6-C0CB-417C-81F3-CB8C3E01B25B}" destId="{AC744450-EABD-4B14-BA63-94BD8B40544A}" srcOrd="0" destOrd="0" presId="urn:microsoft.com/office/officeart/2005/8/layout/equation2"/>
    <dgm:cxn modelId="{6ABBEC06-B512-45B2-B636-929717F7AD42}" srcId="{4BD6033D-8495-4EFC-9C0C-3CADEEB48FFA}" destId="{5EF4A6A2-FB20-4C10-A745-A6F4667A1B61}" srcOrd="0" destOrd="0" parTransId="{3D0738B7-81DD-4E96-9911-FC075F7E7818}" sibTransId="{38A7CFCA-59E2-4136-A486-607C6BE3019D}"/>
    <dgm:cxn modelId="{7BE2B81E-D971-48FA-9432-246D727FBAB8}" type="presParOf" srcId="{82EB1B84-A513-4308-BB76-62CC78BD5F25}" destId="{EA864884-64C6-4A9D-A101-85AC257CCACB}" srcOrd="0" destOrd="0" presId="urn:microsoft.com/office/officeart/2005/8/layout/equation2"/>
    <dgm:cxn modelId="{F37A4F7D-6410-4F9D-8B03-647C397E517A}" type="presParOf" srcId="{EA864884-64C6-4A9D-A101-85AC257CCACB}" destId="{0DE8A372-2E3D-4781-BF68-8E0BAC001995}" srcOrd="0" destOrd="0" presId="urn:microsoft.com/office/officeart/2005/8/layout/equation2"/>
    <dgm:cxn modelId="{7D2142B9-29D7-4F58-9E33-B8EEDC572CB9}" type="presParOf" srcId="{82EB1B84-A513-4308-BB76-62CC78BD5F25}" destId="{9D6C9CF9-CFFA-43BC-A9C8-2E5C1F2ECC6C}" srcOrd="1" destOrd="0" presId="urn:microsoft.com/office/officeart/2005/8/layout/equation2"/>
    <dgm:cxn modelId="{2C7CD778-426A-47B5-9B01-9F16F92AFC6B}" type="presParOf" srcId="{9D6C9CF9-CFFA-43BC-A9C8-2E5C1F2ECC6C}" destId="{6DFD6C8B-8CAC-426E-A6D3-43999BAB5157}" srcOrd="0" destOrd="0" presId="urn:microsoft.com/office/officeart/2005/8/layout/equation2"/>
    <dgm:cxn modelId="{99527BD2-2668-41F5-8D18-6CB1D6BB4897}" type="presParOf" srcId="{82EB1B84-A513-4308-BB76-62CC78BD5F25}" destId="{AC744450-EABD-4B14-BA63-94BD8B40544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B38B5C-A915-4534-BA5B-68331C8EADA4}" type="doc">
      <dgm:prSet loTypeId="urn:microsoft.com/office/officeart/2005/8/layout/pyramid1" loCatId="pyramid" qsTypeId="urn:microsoft.com/office/officeart/2005/8/quickstyle/simple5" qsCatId="simple" csTypeId="urn:microsoft.com/office/officeart/2005/8/colors/colorful2" csCatId="colorful" phldr="1"/>
      <dgm:spPr/>
    </dgm:pt>
    <dgm:pt modelId="{82B9EBEF-5540-48DD-A0F9-57C1022A3371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endParaRPr lang="ru-RU" sz="1100" dirty="0" smtClean="0"/>
        </a:p>
        <a:p>
          <a:endParaRPr lang="ru-RU" sz="1100" dirty="0" smtClean="0"/>
        </a:p>
        <a:p>
          <a:endParaRPr lang="ru-RU" sz="1100" dirty="0" smtClean="0"/>
        </a:p>
        <a:p>
          <a:r>
            <a:rPr lang="ru-RU" sz="1200" b="1" cap="none" spc="0" dirty="0" err="1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rPr>
            <a:t>Баю-баю-баюшок</a:t>
          </a:r>
          <a:r>
            <a:rPr lang="ru-RU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rPr>
            <a:t>,</a:t>
          </a:r>
        </a:p>
        <a:p>
          <a:r>
            <a:rPr lang="ru-RU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rPr>
            <a:t>Кладу Машу на пушок-</a:t>
          </a:r>
        </a:p>
        <a:p>
          <a:r>
            <a:rPr lang="ru-RU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rPr>
            <a:t>На пуховую кровать.</a:t>
          </a:r>
        </a:p>
        <a:p>
          <a:r>
            <a:rPr lang="ru-RU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rPr>
            <a:t>Будет Маша крепко спать.</a:t>
          </a:r>
          <a:endParaRPr lang="ru-RU" sz="12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Monotype Corsiva" pitchFamily="66" charset="0"/>
          </a:endParaRPr>
        </a:p>
      </dgm:t>
    </dgm:pt>
    <dgm:pt modelId="{712820D1-A196-4CA6-8D46-E310BB8DFE8C}" type="parTrans" cxnId="{4F193291-2FE6-49DE-8144-9025485F927F}">
      <dgm:prSet/>
      <dgm:spPr/>
      <dgm:t>
        <a:bodyPr/>
        <a:lstStyle/>
        <a:p>
          <a:endParaRPr lang="ru-RU"/>
        </a:p>
      </dgm:t>
    </dgm:pt>
    <dgm:pt modelId="{47D80895-9800-4ADD-A0DD-32DB799E46A9}" type="sibTrans" cxnId="{4F193291-2FE6-49DE-8144-9025485F927F}">
      <dgm:prSet/>
      <dgm:spPr/>
      <dgm:t>
        <a:bodyPr/>
        <a:lstStyle/>
        <a:p>
          <a:endParaRPr lang="ru-RU"/>
        </a:p>
      </dgm:t>
    </dgm:pt>
    <dgm:pt modelId="{2272CFC8-02D2-42DF-BF26-A97BC3E558A1}">
      <dgm:prSet phldrT="[Текст]" custT="1"/>
      <dgm:spPr/>
      <dgm:t>
        <a:bodyPr/>
        <a:lstStyle/>
        <a:p>
          <a:r>
            <a:rPr lang="ru-RU" sz="105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Чтоб с болезнями не знаться,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Закаляться надо нам.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Мы привыкли заниматься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Физкультурой по утрам. 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А зимой болеть не будем,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Нас морозы не страшат.   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Сила будет, ловкость будет</a:t>
          </a:r>
        </a:p>
        <a:p>
          <a:r>
            <a: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rPr>
            <a:t>И закалка у ребят!</a:t>
          </a:r>
        </a:p>
        <a:p>
          <a:endParaRPr lang="ru-RU" sz="1200" dirty="0" smtClean="0">
            <a:latin typeface="Monotype Corsiva" pitchFamily="66" charset="0"/>
          </a:endParaRPr>
        </a:p>
      </dgm:t>
    </dgm:pt>
    <dgm:pt modelId="{35386D99-6819-4672-8347-54F5E7459CA4}" type="parTrans" cxnId="{9748779F-CBCE-42AB-A00D-2031D4EC9FD6}">
      <dgm:prSet/>
      <dgm:spPr/>
      <dgm:t>
        <a:bodyPr/>
        <a:lstStyle/>
        <a:p>
          <a:endParaRPr lang="ru-RU"/>
        </a:p>
      </dgm:t>
    </dgm:pt>
    <dgm:pt modelId="{F3282080-BC81-41EC-9FF8-D8588A8E28FD}" type="sibTrans" cxnId="{9748779F-CBCE-42AB-A00D-2031D4EC9FD6}">
      <dgm:prSet/>
      <dgm:spPr/>
      <dgm:t>
        <a:bodyPr/>
        <a:lstStyle/>
        <a:p>
          <a:endParaRPr lang="ru-RU"/>
        </a:p>
      </dgm:t>
    </dgm:pt>
    <dgm:pt modelId="{C0FE23F6-F921-4C7B-9E8F-88918B1D1F48}">
      <dgm:prSet phldrT="[Текст]" custT="1"/>
      <dgm:spPr/>
      <dgm:t>
        <a:bodyPr/>
        <a:lstStyle/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Расти коса до пояса,</a:t>
          </a:r>
        </a:p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Не вырони не волоса,</a:t>
          </a:r>
        </a:p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Расти, </a:t>
          </a:r>
          <a:r>
            <a:rPr lang="ru-RU" sz="1400" b="1" cap="none" spc="300" dirty="0" err="1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косонька</a:t>
          </a:r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, до пят,</a:t>
          </a:r>
        </a:p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Все </a:t>
          </a:r>
          <a:r>
            <a:rPr lang="ru-RU" sz="1400" b="1" cap="none" spc="300" dirty="0" err="1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волосыньки</a:t>
          </a:r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 в ряд.</a:t>
          </a:r>
        </a:p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Расти, коса, не путайся.</a:t>
          </a:r>
        </a:p>
        <a:p>
          <a:r>
            <a:rPr lang="ru-RU" sz="1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rPr>
            <a:t>Дочка, маму слушайся.</a:t>
          </a:r>
          <a:endParaRPr lang="ru-RU" sz="1400" b="1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  <a:latin typeface="Monotype Corsiva" pitchFamily="66" charset="0"/>
          </a:endParaRPr>
        </a:p>
      </dgm:t>
    </dgm:pt>
    <dgm:pt modelId="{98AC0D32-C466-4AEA-9752-496A9B2058CB}" type="parTrans" cxnId="{21BC8373-EE25-4C6F-A573-3734743AE9A3}">
      <dgm:prSet/>
      <dgm:spPr/>
      <dgm:t>
        <a:bodyPr/>
        <a:lstStyle/>
        <a:p>
          <a:endParaRPr lang="ru-RU"/>
        </a:p>
      </dgm:t>
    </dgm:pt>
    <dgm:pt modelId="{A6388B44-7908-4CFB-994B-DFC237E1B724}" type="sibTrans" cxnId="{21BC8373-EE25-4C6F-A573-3734743AE9A3}">
      <dgm:prSet/>
      <dgm:spPr/>
      <dgm:t>
        <a:bodyPr/>
        <a:lstStyle/>
        <a:p>
          <a:endParaRPr lang="ru-RU"/>
        </a:p>
      </dgm:t>
    </dgm:pt>
    <dgm:pt modelId="{A78ED345-589F-4890-A572-B367669A6365}" type="pres">
      <dgm:prSet presAssocID="{4AB38B5C-A915-4534-BA5B-68331C8EADA4}" presName="Name0" presStyleCnt="0">
        <dgm:presLayoutVars>
          <dgm:dir/>
          <dgm:animLvl val="lvl"/>
          <dgm:resizeHandles val="exact"/>
        </dgm:presLayoutVars>
      </dgm:prSet>
      <dgm:spPr/>
    </dgm:pt>
    <dgm:pt modelId="{5F24AC33-2793-4569-9A34-F6CDDB964961}" type="pres">
      <dgm:prSet presAssocID="{82B9EBEF-5540-48DD-A0F9-57C1022A3371}" presName="Name8" presStyleCnt="0"/>
      <dgm:spPr/>
    </dgm:pt>
    <dgm:pt modelId="{6F77B03D-EA31-4466-B183-C0634529F815}" type="pres">
      <dgm:prSet presAssocID="{82B9EBEF-5540-48DD-A0F9-57C1022A3371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FEB71-9D2A-4C9C-913A-D933315B82E5}" type="pres">
      <dgm:prSet presAssocID="{82B9EBEF-5540-48DD-A0F9-57C1022A33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B3B16-9B6D-4D58-84D3-15F877AEACF2}" type="pres">
      <dgm:prSet presAssocID="{2272CFC8-02D2-42DF-BF26-A97BC3E558A1}" presName="Name8" presStyleCnt="0"/>
      <dgm:spPr/>
    </dgm:pt>
    <dgm:pt modelId="{28865EFD-FF8B-4CE1-A745-3DE9F46D57E7}" type="pres">
      <dgm:prSet presAssocID="{2272CFC8-02D2-42DF-BF26-A97BC3E558A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60BCEF-293F-4689-AC40-8FE0882CE581}" type="pres">
      <dgm:prSet presAssocID="{2272CFC8-02D2-42DF-BF26-A97BC3E558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D4CD4-2336-47D1-BD29-B6CEA4510C0A}" type="pres">
      <dgm:prSet presAssocID="{C0FE23F6-F921-4C7B-9E8F-88918B1D1F48}" presName="Name8" presStyleCnt="0"/>
      <dgm:spPr/>
    </dgm:pt>
    <dgm:pt modelId="{E92FE3BD-E2AE-44EB-880E-C1C04035AC5E}" type="pres">
      <dgm:prSet presAssocID="{C0FE23F6-F921-4C7B-9E8F-88918B1D1F48}" presName="level" presStyleLbl="node1" presStyleIdx="2" presStyleCnt="3" custLinFactNeighborX="520" custLinFactNeighborY="-47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25D932-D471-48E9-A095-56300FD76327}" type="pres">
      <dgm:prSet presAssocID="{C0FE23F6-F921-4C7B-9E8F-88918B1D1F4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193291-2FE6-49DE-8144-9025485F927F}" srcId="{4AB38B5C-A915-4534-BA5B-68331C8EADA4}" destId="{82B9EBEF-5540-48DD-A0F9-57C1022A3371}" srcOrd="0" destOrd="0" parTransId="{712820D1-A196-4CA6-8D46-E310BB8DFE8C}" sibTransId="{47D80895-9800-4ADD-A0DD-32DB799E46A9}"/>
    <dgm:cxn modelId="{75CAB08A-F239-4768-AF69-E9A92B793C50}" type="presOf" srcId="{2272CFC8-02D2-42DF-BF26-A97BC3E558A1}" destId="{1260BCEF-293F-4689-AC40-8FE0882CE581}" srcOrd="1" destOrd="0" presId="urn:microsoft.com/office/officeart/2005/8/layout/pyramid1"/>
    <dgm:cxn modelId="{FBBF9005-DE5F-493D-8A86-B87DB3DEF903}" type="presOf" srcId="{82B9EBEF-5540-48DD-A0F9-57C1022A3371}" destId="{6F77B03D-EA31-4466-B183-C0634529F815}" srcOrd="0" destOrd="0" presId="urn:microsoft.com/office/officeart/2005/8/layout/pyramid1"/>
    <dgm:cxn modelId="{21BC8373-EE25-4C6F-A573-3734743AE9A3}" srcId="{4AB38B5C-A915-4534-BA5B-68331C8EADA4}" destId="{C0FE23F6-F921-4C7B-9E8F-88918B1D1F48}" srcOrd="2" destOrd="0" parTransId="{98AC0D32-C466-4AEA-9752-496A9B2058CB}" sibTransId="{A6388B44-7908-4CFB-994B-DFC237E1B724}"/>
    <dgm:cxn modelId="{A2EEF54E-EC01-4558-AEF3-3D0AFBD94BF5}" type="presOf" srcId="{2272CFC8-02D2-42DF-BF26-A97BC3E558A1}" destId="{28865EFD-FF8B-4CE1-A745-3DE9F46D57E7}" srcOrd="0" destOrd="0" presId="urn:microsoft.com/office/officeart/2005/8/layout/pyramid1"/>
    <dgm:cxn modelId="{CFFA4E11-7052-4DCA-9E4A-AF3C15BD1A47}" type="presOf" srcId="{C0FE23F6-F921-4C7B-9E8F-88918B1D1F48}" destId="{6325D932-D471-48E9-A095-56300FD76327}" srcOrd="1" destOrd="0" presId="urn:microsoft.com/office/officeart/2005/8/layout/pyramid1"/>
    <dgm:cxn modelId="{176576F9-0E55-4112-885C-A7A561D0E1B2}" type="presOf" srcId="{82B9EBEF-5540-48DD-A0F9-57C1022A3371}" destId="{2A0FEB71-9D2A-4C9C-913A-D933315B82E5}" srcOrd="1" destOrd="0" presId="urn:microsoft.com/office/officeart/2005/8/layout/pyramid1"/>
    <dgm:cxn modelId="{332F64F1-D3B9-4B6F-9CC2-2A9BF3289934}" type="presOf" srcId="{4AB38B5C-A915-4534-BA5B-68331C8EADA4}" destId="{A78ED345-589F-4890-A572-B367669A6365}" srcOrd="0" destOrd="0" presId="urn:microsoft.com/office/officeart/2005/8/layout/pyramid1"/>
    <dgm:cxn modelId="{FDB016FF-5102-4BA2-9618-7EDB7667D131}" type="presOf" srcId="{C0FE23F6-F921-4C7B-9E8F-88918B1D1F48}" destId="{E92FE3BD-E2AE-44EB-880E-C1C04035AC5E}" srcOrd="0" destOrd="0" presId="urn:microsoft.com/office/officeart/2005/8/layout/pyramid1"/>
    <dgm:cxn modelId="{9748779F-CBCE-42AB-A00D-2031D4EC9FD6}" srcId="{4AB38B5C-A915-4534-BA5B-68331C8EADA4}" destId="{2272CFC8-02D2-42DF-BF26-A97BC3E558A1}" srcOrd="1" destOrd="0" parTransId="{35386D99-6819-4672-8347-54F5E7459CA4}" sibTransId="{F3282080-BC81-41EC-9FF8-D8588A8E28FD}"/>
    <dgm:cxn modelId="{155B0387-3BDD-46A6-B73B-F44979C51B52}" type="presParOf" srcId="{A78ED345-589F-4890-A572-B367669A6365}" destId="{5F24AC33-2793-4569-9A34-F6CDDB964961}" srcOrd="0" destOrd="0" presId="urn:microsoft.com/office/officeart/2005/8/layout/pyramid1"/>
    <dgm:cxn modelId="{50487125-11C3-4A96-B0DD-D994F3226739}" type="presParOf" srcId="{5F24AC33-2793-4569-9A34-F6CDDB964961}" destId="{6F77B03D-EA31-4466-B183-C0634529F815}" srcOrd="0" destOrd="0" presId="urn:microsoft.com/office/officeart/2005/8/layout/pyramid1"/>
    <dgm:cxn modelId="{543ECEB0-B50A-4B55-B3A9-591F3AD0E2A7}" type="presParOf" srcId="{5F24AC33-2793-4569-9A34-F6CDDB964961}" destId="{2A0FEB71-9D2A-4C9C-913A-D933315B82E5}" srcOrd="1" destOrd="0" presId="urn:microsoft.com/office/officeart/2005/8/layout/pyramid1"/>
    <dgm:cxn modelId="{D89EDCE6-25E0-4D87-B960-0DF1849C2D92}" type="presParOf" srcId="{A78ED345-589F-4890-A572-B367669A6365}" destId="{281B3B16-9B6D-4D58-84D3-15F877AEACF2}" srcOrd="1" destOrd="0" presId="urn:microsoft.com/office/officeart/2005/8/layout/pyramid1"/>
    <dgm:cxn modelId="{31D776DD-F65D-462F-9DF2-2388C6E7D949}" type="presParOf" srcId="{281B3B16-9B6D-4D58-84D3-15F877AEACF2}" destId="{28865EFD-FF8B-4CE1-A745-3DE9F46D57E7}" srcOrd="0" destOrd="0" presId="urn:microsoft.com/office/officeart/2005/8/layout/pyramid1"/>
    <dgm:cxn modelId="{9C241246-7B18-4D56-9FC2-B9712D1F65BD}" type="presParOf" srcId="{281B3B16-9B6D-4D58-84D3-15F877AEACF2}" destId="{1260BCEF-293F-4689-AC40-8FE0882CE581}" srcOrd="1" destOrd="0" presId="urn:microsoft.com/office/officeart/2005/8/layout/pyramid1"/>
    <dgm:cxn modelId="{1167C4D6-EDDF-45B6-B6D8-3A3AB0378609}" type="presParOf" srcId="{A78ED345-589F-4890-A572-B367669A6365}" destId="{DDFD4CD4-2336-47D1-BD29-B6CEA4510C0A}" srcOrd="2" destOrd="0" presId="urn:microsoft.com/office/officeart/2005/8/layout/pyramid1"/>
    <dgm:cxn modelId="{B1AAAB69-72E5-490F-91BC-1BFF442419DC}" type="presParOf" srcId="{DDFD4CD4-2336-47D1-BD29-B6CEA4510C0A}" destId="{E92FE3BD-E2AE-44EB-880E-C1C04035AC5E}" srcOrd="0" destOrd="0" presId="urn:microsoft.com/office/officeart/2005/8/layout/pyramid1"/>
    <dgm:cxn modelId="{E3FE1B2F-1D99-49EA-85F6-D6878CDD8CF0}" type="presParOf" srcId="{DDFD4CD4-2336-47D1-BD29-B6CEA4510C0A}" destId="{6325D932-D471-48E9-A095-56300FD7632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0FAA8C-306F-4318-A339-31B926D897E8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71619F-B373-4D81-9F44-9D775F86D418}">
      <dgm:prSet phldrT="[Текст]" custT="1"/>
      <dgm:spPr>
        <a:solidFill>
          <a:srgbClr val="FFFF00"/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>
          <a:prstTxWarp prst="textWave1">
            <a:avLst/>
          </a:prstTxWarp>
        </a:bodyPr>
        <a:lstStyle/>
        <a:p>
          <a:r>
            <a:rPr lang="ru-RU" sz="2400" i="1" dirty="0" smtClean="0"/>
            <a:t>РЕЖИМНЫЕ ПРОЦЕССЫ</a:t>
          </a:r>
          <a:endParaRPr lang="ru-RU" sz="2400" i="1" dirty="0"/>
        </a:p>
      </dgm:t>
    </dgm:pt>
    <dgm:pt modelId="{9CF32387-FB8F-4C19-B965-E0D560F47FF8}" type="parTrans" cxnId="{9D154FEA-B091-4B14-9314-A895ABA1E4B2}">
      <dgm:prSet/>
      <dgm:spPr/>
      <dgm:t>
        <a:bodyPr/>
        <a:lstStyle/>
        <a:p>
          <a:endParaRPr lang="ru-RU"/>
        </a:p>
      </dgm:t>
    </dgm:pt>
    <dgm:pt modelId="{C10B2A1F-27BE-4775-AB65-9B23427461C0}" type="sibTrans" cxnId="{9D154FEA-B091-4B14-9314-A895ABA1E4B2}">
      <dgm:prSet/>
      <dgm:spPr/>
      <dgm:t>
        <a:bodyPr/>
        <a:lstStyle/>
        <a:p>
          <a:endParaRPr lang="ru-RU"/>
        </a:p>
      </dgm:t>
    </dgm:pt>
    <dgm:pt modelId="{EDACAEFF-7551-4104-AB30-AE359E8D7587}">
      <dgm:prSet phldrT="[Текст]" custT="1"/>
      <dgm:spPr>
        <a:solidFill>
          <a:srgbClr val="FFC000"/>
        </a:solidFill>
        <a:scene3d>
          <a:camera prst="perspectiveHeroicExtremeRightFacing"/>
          <a:lightRig rig="threePt" dir="t"/>
        </a:scene3d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Умывание: самостоятельно и аккуратно моют руки, лицо, правильно пользуются мылом, сухо вытираются после умывания, вешают полотенце на место; моют руки по мере загрязнения, перед едой, после пользования туалетом.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4B3688A-D9CC-4E73-80B6-6137E853C936}" type="parTrans" cxnId="{32355844-B6A7-4DFB-A6F8-B18AD69BCAC4}">
      <dgm:prSet/>
      <dgm:spPr/>
      <dgm:t>
        <a:bodyPr/>
        <a:lstStyle/>
        <a:p>
          <a:endParaRPr lang="ru-RU"/>
        </a:p>
      </dgm:t>
    </dgm:pt>
    <dgm:pt modelId="{5CDAEF25-4058-4D86-8332-7024A942809F}" type="sibTrans" cxnId="{32355844-B6A7-4DFB-A6F8-B18AD69BCAC4}">
      <dgm:prSet/>
      <dgm:spPr/>
      <dgm:t>
        <a:bodyPr/>
        <a:lstStyle/>
        <a:p>
          <a:endParaRPr lang="ru-RU"/>
        </a:p>
      </dgm:t>
    </dgm:pt>
    <dgm:pt modelId="{801EE51C-5076-4406-B8C9-09D0E083981C}">
      <dgm:prSet phldrT="[Текст]" custT="1"/>
      <dgm:spPr>
        <a:solidFill>
          <a:srgbClr val="FFFF00"/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>
          <a:prstTxWarp prst="textWave2">
            <a:avLst/>
          </a:prstTxWarp>
        </a:bodyPr>
        <a:lstStyle/>
        <a:p>
          <a:r>
            <a:rPr lang="ru-RU" sz="2400" i="1" dirty="0" smtClean="0"/>
            <a:t>КУЛЬТУРА ОБЩЕНИЯ</a:t>
          </a:r>
          <a:endParaRPr lang="ru-RU" sz="2400" i="1" dirty="0"/>
        </a:p>
      </dgm:t>
    </dgm:pt>
    <dgm:pt modelId="{A9A51034-3E0A-4063-9A78-8DD7908B84EB}" type="parTrans" cxnId="{EA8F40FC-8581-4058-A516-D485053849C4}">
      <dgm:prSet/>
      <dgm:spPr/>
      <dgm:t>
        <a:bodyPr/>
        <a:lstStyle/>
        <a:p>
          <a:endParaRPr lang="ru-RU"/>
        </a:p>
      </dgm:t>
    </dgm:pt>
    <dgm:pt modelId="{9F5AF6F2-356F-4311-A65E-6B3E5DE8F6FA}" type="sibTrans" cxnId="{EA8F40FC-8581-4058-A516-D485053849C4}">
      <dgm:prSet/>
      <dgm:spPr/>
      <dgm:t>
        <a:bodyPr/>
        <a:lstStyle/>
        <a:p>
          <a:endParaRPr lang="ru-RU"/>
        </a:p>
      </dgm:t>
    </dgm:pt>
    <dgm:pt modelId="{6132A4D7-7F3E-40C1-8DEA-CD141E63610E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Благодарят взрослого, сверстников за оказанную помощь, внимание.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63D8A3-3534-4AB6-831C-8D9914204306}" type="parTrans" cxnId="{BFE7619D-95CF-449D-89D6-3083BC825BD4}">
      <dgm:prSet/>
      <dgm:spPr/>
      <dgm:t>
        <a:bodyPr/>
        <a:lstStyle/>
        <a:p>
          <a:endParaRPr lang="ru-RU"/>
        </a:p>
      </dgm:t>
    </dgm:pt>
    <dgm:pt modelId="{AFC51972-0A2E-4378-B625-18CA5545EDB0}" type="sibTrans" cxnId="{BFE7619D-95CF-449D-89D6-3083BC825BD4}">
      <dgm:prSet/>
      <dgm:spPr/>
      <dgm:t>
        <a:bodyPr/>
        <a:lstStyle/>
        <a:p>
          <a:endParaRPr lang="ru-RU"/>
        </a:p>
      </dgm:t>
    </dgm:pt>
    <dgm:pt modelId="{DE071EEB-AA2A-4BC1-BF7A-5428A2C70C7C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Соблюдают элементарные правила поведения: ведут себя спокойно, не кричат, не мешают окружающим.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D4435213-1DFF-49FF-9D14-E461CA7D35B6}" type="parTrans" cxnId="{712076DC-7D32-4930-AFB2-02FFF2103FA2}">
      <dgm:prSet/>
      <dgm:spPr/>
      <dgm:t>
        <a:bodyPr/>
        <a:lstStyle/>
        <a:p>
          <a:endParaRPr lang="ru-RU"/>
        </a:p>
      </dgm:t>
    </dgm:pt>
    <dgm:pt modelId="{81A0F974-B527-4062-82E5-A70E764735AF}" type="sibTrans" cxnId="{712076DC-7D32-4930-AFB2-02FFF2103FA2}">
      <dgm:prSet/>
      <dgm:spPr/>
      <dgm:t>
        <a:bodyPr/>
        <a:lstStyle/>
        <a:p>
          <a:endParaRPr lang="ru-RU"/>
        </a:p>
      </dgm:t>
    </dgm:pt>
    <dgm:pt modelId="{264D6303-55AD-4571-B5C1-217D9929E92C}">
      <dgm:prSet phldrT="[Текст]" custT="1"/>
      <dgm:spPr>
        <a:solidFill>
          <a:srgbClr val="FFC000"/>
        </a:solidFill>
        <a:scene3d>
          <a:camera prst="perspectiveHeroicExtremeRightFacing"/>
          <a:lightRig rig="threePt" dir="t"/>
        </a:scene3d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Прием пищи: правильно пользуются ложкой, салфеткой, не крошат хлеб, не проливают пищу, пережевывают пищу с закрытым ртом.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3A46A446-819C-4044-AF03-B70A56BF0FDB}" type="parTrans" cxnId="{A5103987-2D46-4797-9B8A-8452BE21C443}">
      <dgm:prSet/>
      <dgm:spPr/>
      <dgm:t>
        <a:bodyPr/>
        <a:lstStyle/>
        <a:p>
          <a:endParaRPr lang="ru-RU"/>
        </a:p>
      </dgm:t>
    </dgm:pt>
    <dgm:pt modelId="{D3AC7116-E4C1-4D8E-BEB0-16BA637D5E18}" type="sibTrans" cxnId="{A5103987-2D46-4797-9B8A-8452BE21C443}">
      <dgm:prSet/>
      <dgm:spPr/>
      <dgm:t>
        <a:bodyPr/>
        <a:lstStyle/>
        <a:p>
          <a:endParaRPr lang="ru-RU"/>
        </a:p>
      </dgm:t>
    </dgm:pt>
    <dgm:pt modelId="{A69324DB-38E9-41DF-A34A-044C327CF4EF}">
      <dgm:prSet phldrT="[Текст]" custT="1"/>
      <dgm:spPr>
        <a:solidFill>
          <a:srgbClr val="FFC000"/>
        </a:solidFill>
        <a:scene3d>
          <a:camera prst="perspectiveHeroicExtremeRightFacing"/>
          <a:lightRig rig="threePt" dir="t"/>
        </a:scene3d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Одевание и раздевание: аккуратно складывают и вешают одежду, с помощью взрослого приводят ее в порядок -  чистят, просушивают.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ACBDCB4A-9B82-4B4A-96C1-2E233CED0C77}" type="parTrans" cxnId="{91ACFC3B-29DB-44CA-909B-DFD5280BB78C}">
      <dgm:prSet/>
      <dgm:spPr/>
      <dgm:t>
        <a:bodyPr/>
        <a:lstStyle/>
        <a:p>
          <a:endParaRPr lang="ru-RU"/>
        </a:p>
      </dgm:t>
    </dgm:pt>
    <dgm:pt modelId="{9BE5F1F0-CA38-48DC-AE1C-C0112307D34C}" type="sibTrans" cxnId="{91ACFC3B-29DB-44CA-909B-DFD5280BB78C}">
      <dgm:prSet/>
      <dgm:spPr/>
      <dgm:t>
        <a:bodyPr/>
        <a:lstStyle/>
        <a:p>
          <a:endParaRPr lang="ru-RU"/>
        </a:p>
      </dgm:t>
    </dgm:pt>
    <dgm:pt modelId="{41A57801-8B9C-41EE-A917-B86BBF7E68D0}">
      <dgm:prSet phldrT="[Текст]" custT="1"/>
      <dgm:spPr>
        <a:solidFill>
          <a:srgbClr val="FFC000"/>
        </a:solidFill>
        <a:scene3d>
          <a:camera prst="perspectiveHeroicExtremeRightFacing"/>
          <a:lightRig rig="threePt" dir="t"/>
        </a:scene3d>
      </dgm:spPr>
      <dgm:t>
        <a:bodyPr/>
        <a:lstStyle/>
        <a:p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D93F8A19-1520-47B8-8CC8-54C9FD5E595A}" type="parTrans" cxnId="{C5025C8A-6582-4E5A-96B8-F8DE75D41055}">
      <dgm:prSet/>
      <dgm:spPr/>
      <dgm:t>
        <a:bodyPr/>
        <a:lstStyle/>
        <a:p>
          <a:endParaRPr lang="ru-RU"/>
        </a:p>
      </dgm:t>
    </dgm:pt>
    <dgm:pt modelId="{DC5B213E-6E05-42AE-8B56-BAA4D6F7A128}" type="sibTrans" cxnId="{C5025C8A-6582-4E5A-96B8-F8DE75D41055}">
      <dgm:prSet/>
      <dgm:spPr/>
      <dgm:t>
        <a:bodyPr/>
        <a:lstStyle/>
        <a:p>
          <a:endParaRPr lang="ru-RU"/>
        </a:p>
      </dgm:t>
    </dgm:pt>
    <dgm:pt modelId="{388D94FA-78CB-4580-B7F1-BB3FDD796F29}">
      <dgm:prSet phldrT="[Текст]" custT="1"/>
      <dgm:spPr>
        <a:solidFill>
          <a:srgbClr val="FFC000"/>
        </a:solidFill>
        <a:scene3d>
          <a:camera prst="perspectiveHeroicExtremeRightFacing"/>
          <a:lightRig rig="threePt" dir="t"/>
        </a:scene3d>
      </dgm:spPr>
      <dgm:t>
        <a:bodyPr/>
        <a:lstStyle/>
        <a:p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C007CF4-C134-4405-B288-662D2B769071}" type="parTrans" cxnId="{96CF1E21-9427-4D93-A073-B0D7CA26BDA7}">
      <dgm:prSet/>
      <dgm:spPr/>
      <dgm:t>
        <a:bodyPr/>
        <a:lstStyle/>
        <a:p>
          <a:endParaRPr lang="ru-RU"/>
        </a:p>
      </dgm:t>
    </dgm:pt>
    <dgm:pt modelId="{9CCA23AB-5C0B-4D61-AC8B-C75EC669F9DE}" type="sibTrans" cxnId="{96CF1E21-9427-4D93-A073-B0D7CA26BDA7}">
      <dgm:prSet/>
      <dgm:spPr/>
      <dgm:t>
        <a:bodyPr/>
        <a:lstStyle/>
        <a:p>
          <a:endParaRPr lang="ru-RU"/>
        </a:p>
      </dgm:t>
    </dgm:pt>
    <dgm:pt modelId="{BDF63107-2E79-4733-94CD-BCCC9D44DC8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Выражают просьбу словами, излагают ее понятно. Обращаются к сверстнику, называют его по имени, смотрят на него, внимательно слушают ответ, разговаривают друг с другом в приветливой форме.</a:t>
          </a:r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420AD5D6-72F4-4B1E-89A5-62B13120142F}" type="parTrans" cxnId="{2C592CC3-9E53-4E04-8B09-C30013D91E36}">
      <dgm:prSet/>
      <dgm:spPr/>
      <dgm:t>
        <a:bodyPr/>
        <a:lstStyle/>
        <a:p>
          <a:endParaRPr lang="ru-RU"/>
        </a:p>
      </dgm:t>
    </dgm:pt>
    <dgm:pt modelId="{4B708461-906D-46F9-86E9-595D443F0E79}" type="sibTrans" cxnId="{2C592CC3-9E53-4E04-8B09-C30013D91E36}">
      <dgm:prSet/>
      <dgm:spPr/>
      <dgm:t>
        <a:bodyPr/>
        <a:lstStyle/>
        <a:p>
          <a:endParaRPr lang="ru-RU"/>
        </a:p>
      </dgm:t>
    </dgm:pt>
    <dgm:pt modelId="{C4FDADF9-E647-4096-8255-6E193A0471FC}">
      <dgm:prSet phldrT="[Текст]" custT="1"/>
      <dgm:spPr>
        <a:solidFill>
          <a:srgbClr val="FFC000"/>
        </a:solidFill>
      </dgm:spPr>
      <dgm:t>
        <a:bodyPr/>
        <a:lstStyle/>
        <a:p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8D53323-E099-446C-8970-EC44CF7DAB4D}" type="parTrans" cxnId="{FFE0C9BC-7731-4DEA-B97D-468276A1865E}">
      <dgm:prSet/>
      <dgm:spPr/>
      <dgm:t>
        <a:bodyPr/>
        <a:lstStyle/>
        <a:p>
          <a:endParaRPr lang="ru-RU"/>
        </a:p>
      </dgm:t>
    </dgm:pt>
    <dgm:pt modelId="{22DC3712-D972-4CE7-8BBD-38F0E11B9220}" type="sibTrans" cxnId="{FFE0C9BC-7731-4DEA-B97D-468276A1865E}">
      <dgm:prSet/>
      <dgm:spPr/>
      <dgm:t>
        <a:bodyPr/>
        <a:lstStyle/>
        <a:p>
          <a:endParaRPr lang="ru-RU"/>
        </a:p>
      </dgm:t>
    </dgm:pt>
    <dgm:pt modelId="{2C4E952C-DA47-4AC9-B0D8-88021A45DEE7}">
      <dgm:prSet phldrT="[Текст]" custT="1"/>
      <dgm:spPr>
        <a:solidFill>
          <a:srgbClr val="FFC000"/>
        </a:solidFill>
      </dgm:spPr>
      <dgm:t>
        <a:bodyPr/>
        <a:lstStyle/>
        <a:p>
          <a:endParaRPr lang="ru-RU" sz="1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1197BD56-986D-48E5-98FE-267EA7946690}" type="parTrans" cxnId="{24C4EDC8-97E5-4CDF-B36D-886EE3CFC767}">
      <dgm:prSet/>
      <dgm:spPr/>
      <dgm:t>
        <a:bodyPr/>
        <a:lstStyle/>
        <a:p>
          <a:endParaRPr lang="ru-RU"/>
        </a:p>
      </dgm:t>
    </dgm:pt>
    <dgm:pt modelId="{CFA14998-2809-49F9-98BF-45060924D4E2}" type="sibTrans" cxnId="{24C4EDC8-97E5-4CDF-B36D-886EE3CFC767}">
      <dgm:prSet/>
      <dgm:spPr/>
      <dgm:t>
        <a:bodyPr/>
        <a:lstStyle/>
        <a:p>
          <a:endParaRPr lang="ru-RU"/>
        </a:p>
      </dgm:t>
    </dgm:pt>
    <dgm:pt modelId="{F276530C-1BD9-47B2-A799-802000D8C701}" type="pres">
      <dgm:prSet presAssocID="{D50FAA8C-306F-4318-A339-31B926D897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74871B-8960-4C83-8252-B9033060E7FF}" type="pres">
      <dgm:prSet presAssocID="{8871619F-B373-4D81-9F44-9D775F86D418}" presName="linNode" presStyleCnt="0"/>
      <dgm:spPr/>
      <dgm:t>
        <a:bodyPr/>
        <a:lstStyle/>
        <a:p>
          <a:endParaRPr lang="ru-RU"/>
        </a:p>
      </dgm:t>
    </dgm:pt>
    <dgm:pt modelId="{152502F6-5A34-44E1-B887-21C8282CD4F2}" type="pres">
      <dgm:prSet presAssocID="{8871619F-B373-4D81-9F44-9D775F86D418}" presName="parentShp" presStyleLbl="node1" presStyleIdx="0" presStyleCnt="2" custScaleX="66666" custScaleY="37389" custLinFactNeighborX="-12195" custLinFactNeighborY="1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C7A24-F0B4-4559-A242-819D74B39B5C}" type="pres">
      <dgm:prSet presAssocID="{8871619F-B373-4D81-9F44-9D775F86D418}" presName="childShp" presStyleLbl="bgAccFollowNode1" presStyleIdx="0" presStyleCnt="2" custScaleX="118970" custScaleY="94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10F4C-5A6B-48FB-A6BC-B00FED7A300A}" type="pres">
      <dgm:prSet presAssocID="{C10B2A1F-27BE-4775-AB65-9B23427461C0}" presName="spacing" presStyleCnt="0"/>
      <dgm:spPr/>
      <dgm:t>
        <a:bodyPr/>
        <a:lstStyle/>
        <a:p>
          <a:endParaRPr lang="ru-RU"/>
        </a:p>
      </dgm:t>
    </dgm:pt>
    <dgm:pt modelId="{FD569E90-6A2F-44E4-A183-7CE9FB8AA334}" type="pres">
      <dgm:prSet presAssocID="{801EE51C-5076-4406-B8C9-09D0E083981C}" presName="linNode" presStyleCnt="0"/>
      <dgm:spPr/>
      <dgm:t>
        <a:bodyPr/>
        <a:lstStyle/>
        <a:p>
          <a:endParaRPr lang="ru-RU"/>
        </a:p>
      </dgm:t>
    </dgm:pt>
    <dgm:pt modelId="{CCE20059-CDE3-423F-91D4-8BBFE4493461}" type="pres">
      <dgm:prSet presAssocID="{801EE51C-5076-4406-B8C9-09D0E083981C}" presName="parentShp" presStyleLbl="node1" presStyleIdx="1" presStyleCnt="2" custScaleX="66667" custScaleY="34055" custLinFactNeighborX="-11111" custLinFactNeighborY="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C2157-732D-423B-9930-4FC82F2F170D}" type="pres">
      <dgm:prSet presAssocID="{801EE51C-5076-4406-B8C9-09D0E083981C}" presName="childShp" presStyleLbl="bgAccFollowNode1" presStyleIdx="1" presStyleCnt="2" custScaleX="118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ACFC3B-29DB-44CA-909B-DFD5280BB78C}" srcId="{8871619F-B373-4D81-9F44-9D775F86D418}" destId="{A69324DB-38E9-41DF-A34A-044C327CF4EF}" srcOrd="4" destOrd="0" parTransId="{ACBDCB4A-9B82-4B4A-96C1-2E233CED0C77}" sibTransId="{9BE5F1F0-CA38-48DC-AE1C-C0112307D34C}"/>
    <dgm:cxn modelId="{B1D68FFE-E0E3-4EFD-B402-98E834E98B05}" type="presOf" srcId="{EDACAEFF-7551-4104-AB30-AE359E8D7587}" destId="{BD5C7A24-F0B4-4559-A242-819D74B39B5C}" srcOrd="0" destOrd="0" presId="urn:microsoft.com/office/officeart/2005/8/layout/vList6"/>
    <dgm:cxn modelId="{8E871016-9EB4-4AF8-ABEC-4A653F548E4F}" type="presOf" srcId="{C4FDADF9-E647-4096-8255-6E193A0471FC}" destId="{E8DC2157-732D-423B-9930-4FC82F2F170D}" srcOrd="0" destOrd="1" presId="urn:microsoft.com/office/officeart/2005/8/layout/vList6"/>
    <dgm:cxn modelId="{2A31C1FC-EAF4-40EA-B6BA-A579485FEDC4}" type="presOf" srcId="{264D6303-55AD-4571-B5C1-217D9929E92C}" destId="{BD5C7A24-F0B4-4559-A242-819D74B39B5C}" srcOrd="0" destOrd="2" presId="urn:microsoft.com/office/officeart/2005/8/layout/vList6"/>
    <dgm:cxn modelId="{8A445921-321C-4632-B7C3-E469F8D6BD40}" type="presOf" srcId="{41A57801-8B9C-41EE-A917-B86BBF7E68D0}" destId="{BD5C7A24-F0B4-4559-A242-819D74B39B5C}" srcOrd="0" destOrd="1" presId="urn:microsoft.com/office/officeart/2005/8/layout/vList6"/>
    <dgm:cxn modelId="{712076DC-7D32-4930-AFB2-02FFF2103FA2}" srcId="{801EE51C-5076-4406-B8C9-09D0E083981C}" destId="{DE071EEB-AA2A-4BC1-BF7A-5428A2C70C7C}" srcOrd="4" destOrd="0" parTransId="{D4435213-1DFF-49FF-9D14-E461CA7D35B6}" sibTransId="{81A0F974-B527-4062-82E5-A70E764735AF}"/>
    <dgm:cxn modelId="{E6E5F48F-D49A-4D8F-B9A8-EE888A7B81A1}" type="presOf" srcId="{D50FAA8C-306F-4318-A339-31B926D897E8}" destId="{F276530C-1BD9-47B2-A799-802000D8C701}" srcOrd="0" destOrd="0" presId="urn:microsoft.com/office/officeart/2005/8/layout/vList6"/>
    <dgm:cxn modelId="{04DEF20A-81DF-4CC7-B60F-D6F95C41A0E4}" type="presOf" srcId="{801EE51C-5076-4406-B8C9-09D0E083981C}" destId="{CCE20059-CDE3-423F-91D4-8BBFE4493461}" srcOrd="0" destOrd="0" presId="urn:microsoft.com/office/officeart/2005/8/layout/vList6"/>
    <dgm:cxn modelId="{9F4DA50B-A8B1-4AE9-A057-5072723FB74C}" type="presOf" srcId="{DE071EEB-AA2A-4BC1-BF7A-5428A2C70C7C}" destId="{E8DC2157-732D-423B-9930-4FC82F2F170D}" srcOrd="0" destOrd="4" presId="urn:microsoft.com/office/officeart/2005/8/layout/vList6"/>
    <dgm:cxn modelId="{BFE7619D-95CF-449D-89D6-3083BC825BD4}" srcId="{801EE51C-5076-4406-B8C9-09D0E083981C}" destId="{6132A4D7-7F3E-40C1-8DEA-CD141E63610E}" srcOrd="0" destOrd="0" parTransId="{C863D8A3-3534-4AB6-831C-8D9914204306}" sibTransId="{AFC51972-0A2E-4378-B625-18CA5545EDB0}"/>
    <dgm:cxn modelId="{9D154FEA-B091-4B14-9314-A895ABA1E4B2}" srcId="{D50FAA8C-306F-4318-A339-31B926D897E8}" destId="{8871619F-B373-4D81-9F44-9D775F86D418}" srcOrd="0" destOrd="0" parTransId="{9CF32387-FB8F-4C19-B965-E0D560F47FF8}" sibTransId="{C10B2A1F-27BE-4775-AB65-9B23427461C0}"/>
    <dgm:cxn modelId="{FFE0C9BC-7731-4DEA-B97D-468276A1865E}" srcId="{801EE51C-5076-4406-B8C9-09D0E083981C}" destId="{C4FDADF9-E647-4096-8255-6E193A0471FC}" srcOrd="1" destOrd="0" parTransId="{98D53323-E099-446C-8970-EC44CF7DAB4D}" sibTransId="{22DC3712-D972-4CE7-8BBD-38F0E11B9220}"/>
    <dgm:cxn modelId="{2D2613E7-100C-4158-B5F2-BCC5FEF24667}" type="presOf" srcId="{BDF63107-2E79-4733-94CD-BCCC9D44DC87}" destId="{E8DC2157-732D-423B-9930-4FC82F2F170D}" srcOrd="0" destOrd="2" presId="urn:microsoft.com/office/officeart/2005/8/layout/vList6"/>
    <dgm:cxn modelId="{96CF1E21-9427-4D93-A073-B0D7CA26BDA7}" srcId="{8871619F-B373-4D81-9F44-9D775F86D418}" destId="{388D94FA-78CB-4580-B7F1-BB3FDD796F29}" srcOrd="3" destOrd="0" parTransId="{0C007CF4-C134-4405-B288-662D2B769071}" sibTransId="{9CCA23AB-5C0B-4D61-AC8B-C75EC669F9DE}"/>
    <dgm:cxn modelId="{C5025C8A-6582-4E5A-96B8-F8DE75D41055}" srcId="{8871619F-B373-4D81-9F44-9D775F86D418}" destId="{41A57801-8B9C-41EE-A917-B86BBF7E68D0}" srcOrd="1" destOrd="0" parTransId="{D93F8A19-1520-47B8-8CC8-54C9FD5E595A}" sibTransId="{DC5B213E-6E05-42AE-8B56-BAA4D6F7A128}"/>
    <dgm:cxn modelId="{67C64EB6-2F86-4FF7-A2D2-33632287F7E0}" type="presOf" srcId="{A69324DB-38E9-41DF-A34A-044C327CF4EF}" destId="{BD5C7A24-F0B4-4559-A242-819D74B39B5C}" srcOrd="0" destOrd="4" presId="urn:microsoft.com/office/officeart/2005/8/layout/vList6"/>
    <dgm:cxn modelId="{A5103987-2D46-4797-9B8A-8452BE21C443}" srcId="{8871619F-B373-4D81-9F44-9D775F86D418}" destId="{264D6303-55AD-4571-B5C1-217D9929E92C}" srcOrd="2" destOrd="0" parTransId="{3A46A446-819C-4044-AF03-B70A56BF0FDB}" sibTransId="{D3AC7116-E4C1-4D8E-BEB0-16BA637D5E18}"/>
    <dgm:cxn modelId="{0A36823A-2973-4A3C-BD61-D63DDD871D67}" type="presOf" srcId="{388D94FA-78CB-4580-B7F1-BB3FDD796F29}" destId="{BD5C7A24-F0B4-4559-A242-819D74B39B5C}" srcOrd="0" destOrd="3" presId="urn:microsoft.com/office/officeart/2005/8/layout/vList6"/>
    <dgm:cxn modelId="{2C592CC3-9E53-4E04-8B09-C30013D91E36}" srcId="{801EE51C-5076-4406-B8C9-09D0E083981C}" destId="{BDF63107-2E79-4733-94CD-BCCC9D44DC87}" srcOrd="2" destOrd="0" parTransId="{420AD5D6-72F4-4B1E-89A5-62B13120142F}" sibTransId="{4B708461-906D-46F9-86E9-595D443F0E79}"/>
    <dgm:cxn modelId="{BF20FC98-9AA3-46FD-99BD-CFB6793939EB}" type="presOf" srcId="{6132A4D7-7F3E-40C1-8DEA-CD141E63610E}" destId="{E8DC2157-732D-423B-9930-4FC82F2F170D}" srcOrd="0" destOrd="0" presId="urn:microsoft.com/office/officeart/2005/8/layout/vList6"/>
    <dgm:cxn modelId="{3C082F61-1CA9-4585-81C5-2DF886BB5A44}" type="presOf" srcId="{8871619F-B373-4D81-9F44-9D775F86D418}" destId="{152502F6-5A34-44E1-B887-21C8282CD4F2}" srcOrd="0" destOrd="0" presId="urn:microsoft.com/office/officeart/2005/8/layout/vList6"/>
    <dgm:cxn modelId="{24C4EDC8-97E5-4CDF-B36D-886EE3CFC767}" srcId="{801EE51C-5076-4406-B8C9-09D0E083981C}" destId="{2C4E952C-DA47-4AC9-B0D8-88021A45DEE7}" srcOrd="3" destOrd="0" parTransId="{1197BD56-986D-48E5-98FE-267EA7946690}" sibTransId="{CFA14998-2809-49F9-98BF-45060924D4E2}"/>
    <dgm:cxn modelId="{EA8F40FC-8581-4058-A516-D485053849C4}" srcId="{D50FAA8C-306F-4318-A339-31B926D897E8}" destId="{801EE51C-5076-4406-B8C9-09D0E083981C}" srcOrd="1" destOrd="0" parTransId="{A9A51034-3E0A-4063-9A78-8DD7908B84EB}" sibTransId="{9F5AF6F2-356F-4311-A65E-6B3E5DE8F6FA}"/>
    <dgm:cxn modelId="{32355844-B6A7-4DFB-A6F8-B18AD69BCAC4}" srcId="{8871619F-B373-4D81-9F44-9D775F86D418}" destId="{EDACAEFF-7551-4104-AB30-AE359E8D7587}" srcOrd="0" destOrd="0" parTransId="{74B3688A-D9CC-4E73-80B6-6137E853C936}" sibTransId="{5CDAEF25-4058-4D86-8332-7024A942809F}"/>
    <dgm:cxn modelId="{4B7638D5-88EC-41DD-A2F5-12EC3893A449}" type="presOf" srcId="{2C4E952C-DA47-4AC9-B0D8-88021A45DEE7}" destId="{E8DC2157-732D-423B-9930-4FC82F2F170D}" srcOrd="0" destOrd="3" presId="urn:microsoft.com/office/officeart/2005/8/layout/vList6"/>
    <dgm:cxn modelId="{1B2B2260-C437-4C4B-93E0-68007089DF45}" type="presParOf" srcId="{F276530C-1BD9-47B2-A799-802000D8C701}" destId="{6074871B-8960-4C83-8252-B9033060E7FF}" srcOrd="0" destOrd="0" presId="urn:microsoft.com/office/officeart/2005/8/layout/vList6"/>
    <dgm:cxn modelId="{02D0EFAA-81AB-4608-9FD2-03D92EDA4B46}" type="presParOf" srcId="{6074871B-8960-4C83-8252-B9033060E7FF}" destId="{152502F6-5A34-44E1-B887-21C8282CD4F2}" srcOrd="0" destOrd="0" presId="urn:microsoft.com/office/officeart/2005/8/layout/vList6"/>
    <dgm:cxn modelId="{D07A4CA9-AB3F-4BC4-9747-B4035DF6FD1E}" type="presParOf" srcId="{6074871B-8960-4C83-8252-B9033060E7FF}" destId="{BD5C7A24-F0B4-4559-A242-819D74B39B5C}" srcOrd="1" destOrd="0" presId="urn:microsoft.com/office/officeart/2005/8/layout/vList6"/>
    <dgm:cxn modelId="{DF9838E0-B95E-4EB4-92E3-A67C88ABFB5B}" type="presParOf" srcId="{F276530C-1BD9-47B2-A799-802000D8C701}" destId="{4CA10F4C-5A6B-48FB-A6BC-B00FED7A300A}" srcOrd="1" destOrd="0" presId="urn:microsoft.com/office/officeart/2005/8/layout/vList6"/>
    <dgm:cxn modelId="{A220EBD4-7872-4478-BDB1-D217369B95E8}" type="presParOf" srcId="{F276530C-1BD9-47B2-A799-802000D8C701}" destId="{FD569E90-6A2F-44E4-A183-7CE9FB8AA334}" srcOrd="2" destOrd="0" presId="urn:microsoft.com/office/officeart/2005/8/layout/vList6"/>
    <dgm:cxn modelId="{BC32B7BD-A31B-4DC1-AD3D-6273CC7F6AFD}" type="presParOf" srcId="{FD569E90-6A2F-44E4-A183-7CE9FB8AA334}" destId="{CCE20059-CDE3-423F-91D4-8BBFE4493461}" srcOrd="0" destOrd="0" presId="urn:microsoft.com/office/officeart/2005/8/layout/vList6"/>
    <dgm:cxn modelId="{7B7D67EF-C307-4C4A-B33B-A1E0F7F73507}" type="presParOf" srcId="{FD569E90-6A2F-44E4-A183-7CE9FB8AA334}" destId="{E8DC2157-732D-423B-9930-4FC82F2F170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E05131-ACD6-44E7-99C2-AD78EA7C11D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04A9741-A597-4E99-9D64-0801DEBB3F25}" type="pres">
      <dgm:prSet presAssocID="{BBE05131-ACD6-44E7-99C2-AD78EA7C11D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27C3F935-3298-4BE2-A411-7138D7632302}" type="presOf" srcId="{BBE05131-ACD6-44E7-99C2-AD78EA7C11D7}" destId="{C04A9741-A597-4E99-9D64-0801DEBB3F25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222FD8-CE90-4A39-B2F6-689E99C4EE1E}" type="doc">
      <dgm:prSet loTypeId="urn:microsoft.com/office/officeart/2005/8/layout/matrix1" loCatId="matrix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9A3155-D626-45ED-99DC-8701EEA45C07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200" b="1" i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ПОНАБЛЮДАЙТЕ И ОЦЕНИТЕ, КАК СФОРМИРОВАНЫ КУЛЬТУРНО-ГИГИЕНИЧЕСКИЕ НАВЫКИ У ВАШЕГО РЕБЕНКА</a:t>
          </a:r>
          <a:endParaRPr lang="ru-RU" sz="1200" b="1" i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8D8CEEB-0991-4864-B63D-9950ED787E67}" type="parTrans" cxnId="{8CD61B81-38B5-48D5-986D-33E51AA3840D}">
      <dgm:prSet/>
      <dgm:spPr/>
      <dgm:t>
        <a:bodyPr/>
        <a:lstStyle/>
        <a:p>
          <a:endParaRPr lang="ru-RU"/>
        </a:p>
      </dgm:t>
    </dgm:pt>
    <dgm:pt modelId="{3F1E2304-D632-488B-9FC4-225FEA97D5A9}" type="sibTrans" cxnId="{8CD61B81-38B5-48D5-986D-33E51AA3840D}">
      <dgm:prSet/>
      <dgm:spPr/>
      <dgm:t>
        <a:bodyPr/>
        <a:lstStyle/>
        <a:p>
          <a:endParaRPr lang="ru-RU"/>
        </a:p>
      </dgm:t>
    </dgm:pt>
    <dgm:pt modelId="{9B084C23-5AF1-4CF2-9D0F-E9260524D044}">
      <dgm:prSet phldrT="[Текст]" custT="1"/>
      <dgm:spPr/>
      <dgm:t>
        <a:bodyPr/>
        <a:lstStyle/>
        <a:p>
          <a:pPr algn="ctr"/>
          <a:endParaRPr lang="en-US" sz="1100" b="1" i="1" cap="all" spc="0" dirty="0" smtClean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  <a:p>
          <a:pPr algn="ctr"/>
          <a:endParaRPr lang="en-US" sz="1100" b="1" i="1" cap="none" spc="0" dirty="0" smtClean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  <a:p>
          <a:pPr algn="ctr"/>
          <a:r>
            <a:rPr lang="ru-RU" sz="1100" b="1" i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МЫТЬЕ РУК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Охотно идет в ванную и сразу приступает к действию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Закатывает рукава.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Правильно открывает </a:t>
          </a:r>
          <a:r>
            <a:rPr lang="ru-RU" sz="1100" b="1" cap="all" spc="0" dirty="0" err="1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кран-так</a:t>
          </a:r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, чтобы струя воды была небольшой, смачивает руки водой, намыливает ладони и тыльную сторону кисти.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Смывает мыло и стряхивает воду в раковину.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Снимает полотенце с вешалки и после вытирания рук аккуратно вешает его на место.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Вытирает тщательно тыльную сторону  кисти и  между пальцами.</a:t>
          </a:r>
        </a:p>
      </dgm:t>
    </dgm:pt>
    <dgm:pt modelId="{FBDA6D3A-01AD-4BA6-A65B-CAECC45CB6F8}" type="parTrans" cxnId="{28A5C633-22EB-4DA9-82CB-8E69F9E21DA8}">
      <dgm:prSet/>
      <dgm:spPr/>
      <dgm:t>
        <a:bodyPr/>
        <a:lstStyle/>
        <a:p>
          <a:endParaRPr lang="ru-RU"/>
        </a:p>
      </dgm:t>
    </dgm:pt>
    <dgm:pt modelId="{6160E741-DAFB-40C6-9445-103255257C23}" type="sibTrans" cxnId="{28A5C633-22EB-4DA9-82CB-8E69F9E21DA8}">
      <dgm:prSet/>
      <dgm:spPr/>
      <dgm:t>
        <a:bodyPr/>
        <a:lstStyle/>
        <a:p>
          <a:endParaRPr lang="ru-RU"/>
        </a:p>
      </dgm:t>
    </dgm:pt>
    <dgm:pt modelId="{28321354-5547-497F-BFD7-C78DA24E5032}">
      <dgm:prSet phldrT="[Текст]" custT="1"/>
      <dgm:spPr/>
      <dgm:t>
        <a:bodyPr/>
        <a:lstStyle/>
        <a:p>
          <a:pPr algn="ctr"/>
          <a:r>
            <a:rPr lang="ru-RU" sz="1200" b="1" i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ПРИЕМ ПИЩИ</a:t>
          </a:r>
        </a:p>
        <a:p>
          <a:pPr algn="l"/>
          <a:r>
            <a: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Как ребенок пользуется столовыми приборами (в какой руке держит ложку и т.д.)?</a:t>
          </a:r>
        </a:p>
        <a:p>
          <a:pPr algn="l"/>
          <a:r>
            <a: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Аккуратно ли ест (не крошит хлеб, не проливает пищу)?</a:t>
          </a:r>
        </a:p>
        <a:p>
          <a:pPr algn="l"/>
          <a:r>
            <a: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Сохраняет ли за столом правильную осанку?</a:t>
          </a:r>
        </a:p>
        <a:p>
          <a:pPr algn="l"/>
          <a:r>
            <a: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Как заканчивает еду (задвигает ли стул. Благодарит ли взрослых и т.д.)?</a:t>
          </a:r>
        </a:p>
      </dgm:t>
    </dgm:pt>
    <dgm:pt modelId="{855E81CA-96A3-47CE-94C9-23AEBC669967}" type="parTrans" cxnId="{1B6F1CA9-15B3-4EAA-AD56-E54391A731ED}">
      <dgm:prSet/>
      <dgm:spPr/>
      <dgm:t>
        <a:bodyPr/>
        <a:lstStyle/>
        <a:p>
          <a:endParaRPr lang="ru-RU"/>
        </a:p>
      </dgm:t>
    </dgm:pt>
    <dgm:pt modelId="{F67AAA14-7227-45D0-AAF1-2CBDF68EBE3F}" type="sibTrans" cxnId="{1B6F1CA9-15B3-4EAA-AD56-E54391A731ED}">
      <dgm:prSet/>
      <dgm:spPr/>
      <dgm:t>
        <a:bodyPr/>
        <a:lstStyle/>
        <a:p>
          <a:endParaRPr lang="ru-RU"/>
        </a:p>
      </dgm:t>
    </dgm:pt>
    <dgm:pt modelId="{23EAFF8A-41A6-44BB-A9D0-39389B794B14}">
      <dgm:prSet phldrT="[Текст]" custT="1"/>
      <dgm:spPr/>
      <dgm:t>
        <a:bodyPr/>
        <a:lstStyle/>
        <a:p>
          <a:pPr algn="ctr"/>
          <a:r>
            <a:rPr lang="ru-RU" sz="1100" b="1" i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УМЫВАНИЕ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Как ребенок пользуется водой, мылом? Не пропускает ли отдельные действия? Соблюдает ли их правильную последовательность?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Осознает ли ребенок необходимость умывания? Чем  мотивировано выполнение этого действия (ребенок действует по собственной инициативе или по указанию взрослого)? </a:t>
          </a:r>
          <a:endParaRPr lang="ru-RU" sz="11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953A867-1EF1-4407-8D42-35FC4C3720BF}" type="parTrans" cxnId="{619FF134-5D9B-4225-9965-E6A0BAB1E33E}">
      <dgm:prSet/>
      <dgm:spPr/>
      <dgm:t>
        <a:bodyPr/>
        <a:lstStyle/>
        <a:p>
          <a:endParaRPr lang="ru-RU"/>
        </a:p>
      </dgm:t>
    </dgm:pt>
    <dgm:pt modelId="{EFEE1FB0-17E3-440C-BFBC-0B6D4CE59B31}" type="sibTrans" cxnId="{619FF134-5D9B-4225-9965-E6A0BAB1E33E}">
      <dgm:prSet/>
      <dgm:spPr/>
      <dgm:t>
        <a:bodyPr/>
        <a:lstStyle/>
        <a:p>
          <a:endParaRPr lang="ru-RU"/>
        </a:p>
      </dgm:t>
    </dgm:pt>
    <dgm:pt modelId="{555D5EF9-027A-4EF1-B80E-60B6AF4C6731}">
      <dgm:prSet phldrT="[Текст]" custT="1"/>
      <dgm:spPr/>
      <dgm:t>
        <a:bodyPr/>
        <a:lstStyle/>
        <a:p>
          <a:pPr algn="ctr"/>
          <a:r>
            <a:rPr lang="ru-RU" sz="1100" b="1" i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ОДЕВАНИЕ И РАЗДЕВАНИЕ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Соблюдает ли ребенок правильную последовательность действий?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Необходима ли помощь взрослого? Когда ребенок обращается за ней?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Аккуратно ли одевается? Замечает ли непорядок в своей одежде и одежде других? Как его устраняет?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Как складывает одежду (аккуратно, небрежно и т.д.)?</a:t>
          </a:r>
        </a:p>
        <a:p>
          <a:pPr algn="l"/>
          <a:r>
            <a:rPr lang="ru-RU" sz="11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- Сформировано ли бережное отношение к предметам  одежды? В чем оно проявляется?</a:t>
          </a:r>
          <a:endParaRPr lang="ru-RU" sz="11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B8D62D3-911B-443A-B6D6-7572F87FDB1F}" type="parTrans" cxnId="{674C52B3-1AC3-48F4-98AF-554771CACD7E}">
      <dgm:prSet/>
      <dgm:spPr/>
      <dgm:t>
        <a:bodyPr/>
        <a:lstStyle/>
        <a:p>
          <a:endParaRPr lang="ru-RU"/>
        </a:p>
      </dgm:t>
    </dgm:pt>
    <dgm:pt modelId="{E03B866F-9E5F-48F6-8EDC-06F8C9827E09}" type="sibTrans" cxnId="{674C52B3-1AC3-48F4-98AF-554771CACD7E}">
      <dgm:prSet/>
      <dgm:spPr/>
      <dgm:t>
        <a:bodyPr/>
        <a:lstStyle/>
        <a:p>
          <a:endParaRPr lang="ru-RU"/>
        </a:p>
      </dgm:t>
    </dgm:pt>
    <dgm:pt modelId="{444039A1-6EF9-4FF3-92AD-8BC59B6F9C25}" type="pres">
      <dgm:prSet presAssocID="{64222FD8-CE90-4A39-B2F6-689E99C4EE1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14924F-A3CB-46FB-A447-3B58CC3CF67D}" type="pres">
      <dgm:prSet presAssocID="{64222FD8-CE90-4A39-B2F6-689E99C4EE1E}" presName="matrix" presStyleCnt="0"/>
      <dgm:spPr/>
    </dgm:pt>
    <dgm:pt modelId="{D72C6400-66ED-4E79-87A0-248FC3DC7164}" type="pres">
      <dgm:prSet presAssocID="{64222FD8-CE90-4A39-B2F6-689E99C4EE1E}" presName="tile1" presStyleLbl="node1" presStyleIdx="0" presStyleCnt="4"/>
      <dgm:spPr/>
      <dgm:t>
        <a:bodyPr/>
        <a:lstStyle/>
        <a:p>
          <a:endParaRPr lang="ru-RU"/>
        </a:p>
      </dgm:t>
    </dgm:pt>
    <dgm:pt modelId="{C415120C-BAE7-4257-B32B-12A9F7367314}" type="pres">
      <dgm:prSet presAssocID="{64222FD8-CE90-4A39-B2F6-689E99C4EE1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DA47A-04D0-44BE-9517-5E8B67DF0039}" type="pres">
      <dgm:prSet presAssocID="{64222FD8-CE90-4A39-B2F6-689E99C4EE1E}" presName="tile2" presStyleLbl="node1" presStyleIdx="1" presStyleCnt="4" custLinFactNeighborX="826" custLinFactNeighborY="-1454"/>
      <dgm:spPr/>
      <dgm:t>
        <a:bodyPr/>
        <a:lstStyle/>
        <a:p>
          <a:endParaRPr lang="ru-RU"/>
        </a:p>
      </dgm:t>
    </dgm:pt>
    <dgm:pt modelId="{464BF2A9-E8A7-47DF-AB0F-8BAF39D06025}" type="pres">
      <dgm:prSet presAssocID="{64222FD8-CE90-4A39-B2F6-689E99C4EE1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061B9-6A70-44B6-AD84-14E942918030}" type="pres">
      <dgm:prSet presAssocID="{64222FD8-CE90-4A39-B2F6-689E99C4EE1E}" presName="tile3" presStyleLbl="node1" presStyleIdx="2" presStyleCnt="4" custScaleY="108332"/>
      <dgm:spPr/>
      <dgm:t>
        <a:bodyPr/>
        <a:lstStyle/>
        <a:p>
          <a:endParaRPr lang="ru-RU"/>
        </a:p>
      </dgm:t>
    </dgm:pt>
    <dgm:pt modelId="{ED58C7CC-FABE-487B-82AF-8C2028808218}" type="pres">
      <dgm:prSet presAssocID="{64222FD8-CE90-4A39-B2F6-689E99C4EE1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B265B5-F16C-467B-B57A-436E343490F8}" type="pres">
      <dgm:prSet presAssocID="{64222FD8-CE90-4A39-B2F6-689E99C4EE1E}" presName="tile4" presStyleLbl="node1" presStyleIdx="3" presStyleCnt="4" custScaleY="105128"/>
      <dgm:spPr/>
      <dgm:t>
        <a:bodyPr/>
        <a:lstStyle/>
        <a:p>
          <a:endParaRPr lang="ru-RU"/>
        </a:p>
      </dgm:t>
    </dgm:pt>
    <dgm:pt modelId="{5DC59087-EBD8-466A-9E85-4029E91CDAA9}" type="pres">
      <dgm:prSet presAssocID="{64222FD8-CE90-4A39-B2F6-689E99C4EE1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B2464-9B7E-453B-B1AE-5549923F0C25}" type="pres">
      <dgm:prSet presAssocID="{64222FD8-CE90-4A39-B2F6-689E99C4EE1E}" presName="centerTile" presStyleLbl="fgShp" presStyleIdx="0" presStyleCnt="1" custScaleY="6046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ACE25F9-F25C-4AB8-977C-00EC4661B9E9}" type="presOf" srcId="{9B084C23-5AF1-4CF2-9D0F-E9260524D044}" destId="{D72C6400-66ED-4E79-87A0-248FC3DC7164}" srcOrd="0" destOrd="0" presId="urn:microsoft.com/office/officeart/2005/8/layout/matrix1"/>
    <dgm:cxn modelId="{47B9361E-3601-40BF-9B46-199CBBB75AD2}" type="presOf" srcId="{9B084C23-5AF1-4CF2-9D0F-E9260524D044}" destId="{C415120C-BAE7-4257-B32B-12A9F7367314}" srcOrd="1" destOrd="0" presId="urn:microsoft.com/office/officeart/2005/8/layout/matrix1"/>
    <dgm:cxn modelId="{A4C18F21-3EA5-4329-9F25-3C8CFC84A526}" type="presOf" srcId="{64222FD8-CE90-4A39-B2F6-689E99C4EE1E}" destId="{444039A1-6EF9-4FF3-92AD-8BC59B6F9C25}" srcOrd="0" destOrd="0" presId="urn:microsoft.com/office/officeart/2005/8/layout/matrix1"/>
    <dgm:cxn modelId="{674C52B3-1AC3-48F4-98AF-554771CACD7E}" srcId="{E69A3155-D626-45ED-99DC-8701EEA45C07}" destId="{555D5EF9-027A-4EF1-B80E-60B6AF4C6731}" srcOrd="3" destOrd="0" parTransId="{FB8D62D3-911B-443A-B6D6-7572F87FDB1F}" sibTransId="{E03B866F-9E5F-48F6-8EDC-06F8C9827E09}"/>
    <dgm:cxn modelId="{7514DE73-FB7F-493E-9758-36BEAD17F586}" type="presOf" srcId="{28321354-5547-497F-BFD7-C78DA24E5032}" destId="{7E1DA47A-04D0-44BE-9517-5E8B67DF0039}" srcOrd="0" destOrd="0" presId="urn:microsoft.com/office/officeart/2005/8/layout/matrix1"/>
    <dgm:cxn modelId="{1B6F1CA9-15B3-4EAA-AD56-E54391A731ED}" srcId="{E69A3155-D626-45ED-99DC-8701EEA45C07}" destId="{28321354-5547-497F-BFD7-C78DA24E5032}" srcOrd="1" destOrd="0" parTransId="{855E81CA-96A3-47CE-94C9-23AEBC669967}" sibTransId="{F67AAA14-7227-45D0-AAF1-2CBDF68EBE3F}"/>
    <dgm:cxn modelId="{09BF5276-B944-4062-9649-1E5FAEFE50C2}" type="presOf" srcId="{E69A3155-D626-45ED-99DC-8701EEA45C07}" destId="{6AEB2464-9B7E-453B-B1AE-5549923F0C25}" srcOrd="0" destOrd="0" presId="urn:microsoft.com/office/officeart/2005/8/layout/matrix1"/>
    <dgm:cxn modelId="{2A5060E7-2915-4404-96D8-3475042C1A84}" type="presOf" srcId="{28321354-5547-497F-BFD7-C78DA24E5032}" destId="{464BF2A9-E8A7-47DF-AB0F-8BAF39D06025}" srcOrd="1" destOrd="0" presId="urn:microsoft.com/office/officeart/2005/8/layout/matrix1"/>
    <dgm:cxn modelId="{8CD61B81-38B5-48D5-986D-33E51AA3840D}" srcId="{64222FD8-CE90-4A39-B2F6-689E99C4EE1E}" destId="{E69A3155-D626-45ED-99DC-8701EEA45C07}" srcOrd="0" destOrd="0" parTransId="{58D8CEEB-0991-4864-B63D-9950ED787E67}" sibTransId="{3F1E2304-D632-488B-9FC4-225FEA97D5A9}"/>
    <dgm:cxn modelId="{29B66ABD-C533-41EC-A556-F6CA3D8A7EFD}" type="presOf" srcId="{23EAFF8A-41A6-44BB-A9D0-39389B794B14}" destId="{6C6061B9-6A70-44B6-AD84-14E942918030}" srcOrd="0" destOrd="0" presId="urn:microsoft.com/office/officeart/2005/8/layout/matrix1"/>
    <dgm:cxn modelId="{28A5C633-22EB-4DA9-82CB-8E69F9E21DA8}" srcId="{E69A3155-D626-45ED-99DC-8701EEA45C07}" destId="{9B084C23-5AF1-4CF2-9D0F-E9260524D044}" srcOrd="0" destOrd="0" parTransId="{FBDA6D3A-01AD-4BA6-A65B-CAECC45CB6F8}" sibTransId="{6160E741-DAFB-40C6-9445-103255257C23}"/>
    <dgm:cxn modelId="{C908C9BF-A7A5-4B38-834E-962ABDA33055}" type="presOf" srcId="{555D5EF9-027A-4EF1-B80E-60B6AF4C6731}" destId="{5DC59087-EBD8-466A-9E85-4029E91CDAA9}" srcOrd="1" destOrd="0" presId="urn:microsoft.com/office/officeart/2005/8/layout/matrix1"/>
    <dgm:cxn modelId="{619FF134-5D9B-4225-9965-E6A0BAB1E33E}" srcId="{E69A3155-D626-45ED-99DC-8701EEA45C07}" destId="{23EAFF8A-41A6-44BB-A9D0-39389B794B14}" srcOrd="2" destOrd="0" parTransId="{D953A867-1EF1-4407-8D42-35FC4C3720BF}" sibTransId="{EFEE1FB0-17E3-440C-BFBC-0B6D4CE59B31}"/>
    <dgm:cxn modelId="{ECF73F9F-B369-432D-8292-16C1887E95EB}" type="presOf" srcId="{555D5EF9-027A-4EF1-B80E-60B6AF4C6731}" destId="{0CB265B5-F16C-467B-B57A-436E343490F8}" srcOrd="0" destOrd="0" presId="urn:microsoft.com/office/officeart/2005/8/layout/matrix1"/>
    <dgm:cxn modelId="{3C034631-2019-4B08-AEB4-E7D0998E7B05}" type="presOf" srcId="{23EAFF8A-41A6-44BB-A9D0-39389B794B14}" destId="{ED58C7CC-FABE-487B-82AF-8C2028808218}" srcOrd="1" destOrd="0" presId="urn:microsoft.com/office/officeart/2005/8/layout/matrix1"/>
    <dgm:cxn modelId="{E063C86A-EEE6-421F-9AD8-AD6C3B3EE3EB}" type="presParOf" srcId="{444039A1-6EF9-4FF3-92AD-8BC59B6F9C25}" destId="{B814924F-A3CB-46FB-A447-3B58CC3CF67D}" srcOrd="0" destOrd="0" presId="urn:microsoft.com/office/officeart/2005/8/layout/matrix1"/>
    <dgm:cxn modelId="{40689E23-65D3-446E-9029-F86DFE254B04}" type="presParOf" srcId="{B814924F-A3CB-46FB-A447-3B58CC3CF67D}" destId="{D72C6400-66ED-4E79-87A0-248FC3DC7164}" srcOrd="0" destOrd="0" presId="urn:microsoft.com/office/officeart/2005/8/layout/matrix1"/>
    <dgm:cxn modelId="{4648572E-0D25-48BE-AFA8-4D90E17136B1}" type="presParOf" srcId="{B814924F-A3CB-46FB-A447-3B58CC3CF67D}" destId="{C415120C-BAE7-4257-B32B-12A9F7367314}" srcOrd="1" destOrd="0" presId="urn:microsoft.com/office/officeart/2005/8/layout/matrix1"/>
    <dgm:cxn modelId="{D62D1B04-E44D-420A-B39D-86419F64FA2C}" type="presParOf" srcId="{B814924F-A3CB-46FB-A447-3B58CC3CF67D}" destId="{7E1DA47A-04D0-44BE-9517-5E8B67DF0039}" srcOrd="2" destOrd="0" presId="urn:microsoft.com/office/officeart/2005/8/layout/matrix1"/>
    <dgm:cxn modelId="{15980E72-66DB-4587-B3A5-6B6D79BD494B}" type="presParOf" srcId="{B814924F-A3CB-46FB-A447-3B58CC3CF67D}" destId="{464BF2A9-E8A7-47DF-AB0F-8BAF39D06025}" srcOrd="3" destOrd="0" presId="urn:microsoft.com/office/officeart/2005/8/layout/matrix1"/>
    <dgm:cxn modelId="{EE62122F-DE22-4A55-91C1-05858320748B}" type="presParOf" srcId="{B814924F-A3CB-46FB-A447-3B58CC3CF67D}" destId="{6C6061B9-6A70-44B6-AD84-14E942918030}" srcOrd="4" destOrd="0" presId="urn:microsoft.com/office/officeart/2005/8/layout/matrix1"/>
    <dgm:cxn modelId="{1539E92B-4459-4725-9068-186FCAB50C5B}" type="presParOf" srcId="{B814924F-A3CB-46FB-A447-3B58CC3CF67D}" destId="{ED58C7CC-FABE-487B-82AF-8C2028808218}" srcOrd="5" destOrd="0" presId="urn:microsoft.com/office/officeart/2005/8/layout/matrix1"/>
    <dgm:cxn modelId="{AD0BEEB9-8567-4F40-A46A-251048FD5BCE}" type="presParOf" srcId="{B814924F-A3CB-46FB-A447-3B58CC3CF67D}" destId="{0CB265B5-F16C-467B-B57A-436E343490F8}" srcOrd="6" destOrd="0" presId="urn:microsoft.com/office/officeart/2005/8/layout/matrix1"/>
    <dgm:cxn modelId="{D946C567-C34D-424A-A0B8-9C6F2DCD6F92}" type="presParOf" srcId="{B814924F-A3CB-46FB-A447-3B58CC3CF67D}" destId="{5DC59087-EBD8-466A-9E85-4029E91CDAA9}" srcOrd="7" destOrd="0" presId="urn:microsoft.com/office/officeart/2005/8/layout/matrix1"/>
    <dgm:cxn modelId="{EBEC9E55-E357-42AF-BDE1-360F5A56F091}" type="presParOf" srcId="{444039A1-6EF9-4FF3-92AD-8BC59B6F9C25}" destId="{6AEB2464-9B7E-453B-B1AE-5549923F0C2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FF0D91-382E-4088-B51C-790B410EB9F2}">
      <dsp:nvSpPr>
        <dsp:cNvPr id="0" name=""/>
        <dsp:cNvSpPr/>
      </dsp:nvSpPr>
      <dsp:spPr>
        <a:xfrm>
          <a:off x="2857518" y="-322367"/>
          <a:ext cx="2514562" cy="1587663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 </a:t>
          </a:r>
          <a:r>
            <a:rPr lang="ru-RU" sz="1600" b="1" i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формирование у детей и родителей культуры здоровья</a:t>
          </a:r>
          <a:endParaRPr lang="ru-RU" sz="1600" b="1" i="1" kern="1200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sp:txBody>
      <dsp:txXfrm>
        <a:off x="2857518" y="-322367"/>
        <a:ext cx="2514562" cy="1587663"/>
      </dsp:txXfrm>
    </dsp:sp>
    <dsp:sp modelId="{7D7A85E9-7246-4794-A109-8D889F17C9BC}">
      <dsp:nvSpPr>
        <dsp:cNvPr id="0" name=""/>
        <dsp:cNvSpPr/>
      </dsp:nvSpPr>
      <dsp:spPr>
        <a:xfrm rot="1999623">
          <a:off x="4658652" y="2166098"/>
          <a:ext cx="1177461" cy="42685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999623">
        <a:off x="4658652" y="2166098"/>
        <a:ext cx="1177461" cy="426850"/>
      </dsp:txXfrm>
    </dsp:sp>
    <dsp:sp modelId="{994EFFAD-2933-426C-B280-7DC2E609B9B7}">
      <dsp:nvSpPr>
        <dsp:cNvPr id="0" name=""/>
        <dsp:cNvSpPr/>
      </dsp:nvSpPr>
      <dsp:spPr>
        <a:xfrm>
          <a:off x="4908323" y="2898330"/>
          <a:ext cx="2439144" cy="2119835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Повысить интерес родителей к вопросам укрепления здоровья детей</a:t>
          </a:r>
          <a:endParaRPr lang="ru-RU" sz="1600" b="1" i="1" kern="1200" cap="none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dsp:txBody>
      <dsp:txXfrm>
        <a:off x="4908323" y="2898330"/>
        <a:ext cx="2439144" cy="2119835"/>
      </dsp:txXfrm>
    </dsp:sp>
    <dsp:sp modelId="{00C8D6BC-EB69-4649-B9E7-0634FC8165DA}">
      <dsp:nvSpPr>
        <dsp:cNvPr id="0" name=""/>
        <dsp:cNvSpPr/>
      </dsp:nvSpPr>
      <dsp:spPr>
        <a:xfrm rot="10800000">
          <a:off x="3463813" y="3744822"/>
          <a:ext cx="1284008" cy="42685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463813" y="3744822"/>
        <a:ext cx="1284008" cy="426850"/>
      </dsp:txXfrm>
    </dsp:sp>
    <dsp:sp modelId="{87881C7F-FBA6-4A04-A693-26EAC97FE682}">
      <dsp:nvSpPr>
        <dsp:cNvPr id="0" name=""/>
        <dsp:cNvSpPr/>
      </dsp:nvSpPr>
      <dsp:spPr>
        <a:xfrm>
          <a:off x="900096" y="2885603"/>
          <a:ext cx="2403215" cy="2145288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 </a:t>
          </a:r>
          <a:r>
            <a:rPr lang="ru-RU" sz="1600" b="1" i="1" kern="1200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rPr>
            <a:t>Формировать у родителей представления о воспитании  культурно-гигиенических навыков у детей младшего дошкольного возраста</a:t>
          </a:r>
          <a:endParaRPr lang="ru-RU" sz="1600" i="1" kern="1200" dirty="0"/>
        </a:p>
      </dsp:txBody>
      <dsp:txXfrm>
        <a:off x="900096" y="2885603"/>
        <a:ext cx="2403215" cy="2145288"/>
      </dsp:txXfrm>
    </dsp:sp>
    <dsp:sp modelId="{BA2BBFA5-C710-47CA-8F3E-791BA56310C2}">
      <dsp:nvSpPr>
        <dsp:cNvPr id="0" name=""/>
        <dsp:cNvSpPr/>
      </dsp:nvSpPr>
      <dsp:spPr>
        <a:xfrm rot="19481841">
          <a:off x="2325705" y="2144014"/>
          <a:ext cx="1135243" cy="42685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9481841">
        <a:off x="2325705" y="2144014"/>
        <a:ext cx="1135243" cy="4268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FF8215-6A99-42A8-9432-9A15318A90B1}">
      <dsp:nvSpPr>
        <dsp:cNvPr id="0" name=""/>
        <dsp:cNvSpPr/>
      </dsp:nvSpPr>
      <dsp:spPr>
        <a:xfrm rot="16200000">
          <a:off x="-1435917" y="3128213"/>
          <a:ext cx="4290566" cy="274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41740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6200000">
        <a:off x="-1435917" y="3128213"/>
        <a:ext cx="4290566" cy="274098"/>
      </dsp:txXfrm>
    </dsp:sp>
    <dsp:sp modelId="{153FFB57-3867-4AD6-9C27-8ECA6762CFCF}">
      <dsp:nvSpPr>
        <dsp:cNvPr id="0" name=""/>
        <dsp:cNvSpPr/>
      </dsp:nvSpPr>
      <dsp:spPr>
        <a:xfrm>
          <a:off x="548014" y="1772853"/>
          <a:ext cx="1852387" cy="36826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241740" rIns="113792" bIns="113792" numCol="1" spcCol="1270" anchor="t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«Если возможна гигиена тела, то возможна также гигиена ума и характера». (Д.Писарев) 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Чистота – залог здоровья».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«Чистота – та же красота».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548014" y="1772853"/>
        <a:ext cx="1852387" cy="3682635"/>
      </dsp:txXfrm>
    </dsp:sp>
    <dsp:sp modelId="{27A45D8E-44B2-4A65-8291-81F13D5587D1}">
      <dsp:nvSpPr>
        <dsp:cNvPr id="0" name=""/>
        <dsp:cNvSpPr/>
      </dsp:nvSpPr>
      <dsp:spPr>
        <a:xfrm>
          <a:off x="-303409" y="0"/>
          <a:ext cx="2361311" cy="196762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7DE3D-ED42-42C0-80BC-969F8BD921A7}">
      <dsp:nvSpPr>
        <dsp:cNvPr id="0" name=""/>
        <dsp:cNvSpPr/>
      </dsp:nvSpPr>
      <dsp:spPr>
        <a:xfrm rot="16200000">
          <a:off x="1693347" y="3169939"/>
          <a:ext cx="4290566" cy="274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41740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1693347" y="3169939"/>
        <a:ext cx="4290566" cy="274098"/>
      </dsp:txXfrm>
    </dsp:sp>
    <dsp:sp modelId="{37883176-71B7-4976-8FF2-F2FB271F76C5}">
      <dsp:nvSpPr>
        <dsp:cNvPr id="0" name=""/>
        <dsp:cNvSpPr/>
      </dsp:nvSpPr>
      <dsp:spPr>
        <a:xfrm>
          <a:off x="3574376" y="1814400"/>
          <a:ext cx="1849602" cy="3686325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241740" rIns="113792" bIns="113792" numCol="1" spcCol="1270" anchor="t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«Хорошая прическа важнее дорогого наряда».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«Здоровые волосы – красота человека».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«Красота – это обещание счастья».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3574376" y="1814400"/>
        <a:ext cx="1849602" cy="3686325"/>
      </dsp:txXfrm>
    </dsp:sp>
    <dsp:sp modelId="{6B29DE5C-2E5E-4B66-B482-3CBFF5D7014C}">
      <dsp:nvSpPr>
        <dsp:cNvPr id="0" name=""/>
        <dsp:cNvSpPr/>
      </dsp:nvSpPr>
      <dsp:spPr>
        <a:xfrm>
          <a:off x="2782311" y="0"/>
          <a:ext cx="2348878" cy="2051080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77ED5-199F-403F-808C-87DA762A924F}">
      <dsp:nvSpPr>
        <dsp:cNvPr id="0" name=""/>
        <dsp:cNvSpPr/>
      </dsp:nvSpPr>
      <dsp:spPr>
        <a:xfrm rot="16200000">
          <a:off x="4720707" y="3142685"/>
          <a:ext cx="4290566" cy="274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41740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4720707" y="3142685"/>
        <a:ext cx="4290566" cy="274098"/>
      </dsp:txXfrm>
    </dsp:sp>
    <dsp:sp modelId="{EB9B3FD2-5003-44A6-AB73-E2C58FF3FD4F}">
      <dsp:nvSpPr>
        <dsp:cNvPr id="0" name=""/>
        <dsp:cNvSpPr/>
      </dsp:nvSpPr>
      <dsp:spPr>
        <a:xfrm>
          <a:off x="6611935" y="1809852"/>
          <a:ext cx="1756297" cy="369087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241740" rIns="113792" bIns="113792" numCol="1" spcCol="1270" anchor="t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«На то два уха, чтоб больше слушать».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«Ухо – это орган слуха, есть у каждого два уха».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«Сон – лучшее лекарство».</a:t>
          </a:r>
          <a:endParaRPr lang="ru-RU" sz="16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6611935" y="1809852"/>
        <a:ext cx="1756297" cy="3690873"/>
      </dsp:txXfrm>
    </dsp:sp>
    <dsp:sp modelId="{F6148FB6-2697-46D5-8B56-D7C5DAE6D6F8}">
      <dsp:nvSpPr>
        <dsp:cNvPr id="0" name=""/>
        <dsp:cNvSpPr/>
      </dsp:nvSpPr>
      <dsp:spPr>
        <a:xfrm>
          <a:off x="5855802" y="0"/>
          <a:ext cx="2147854" cy="1996573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813614-EE66-44ED-B6C3-EAFE5347929C}">
      <dsp:nvSpPr>
        <dsp:cNvPr id="0" name=""/>
        <dsp:cNvSpPr/>
      </dsp:nvSpPr>
      <dsp:spPr>
        <a:xfrm>
          <a:off x="188358" y="114287"/>
          <a:ext cx="1715839" cy="1715839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Каждый день по утрам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Делаем зарядку.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Очень нравится нам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Делать по порядку:</a:t>
          </a:r>
          <a:endParaRPr lang="ru-RU" sz="11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188358" y="114287"/>
        <a:ext cx="1715839" cy="1715839"/>
      </dsp:txXfrm>
    </dsp:sp>
    <dsp:sp modelId="{480701A8-20AA-43E9-9856-14B33D86C7C1}">
      <dsp:nvSpPr>
        <dsp:cNvPr id="0" name=""/>
        <dsp:cNvSpPr/>
      </dsp:nvSpPr>
      <dsp:spPr>
        <a:xfrm>
          <a:off x="545549" y="1900237"/>
          <a:ext cx="995186" cy="995186"/>
        </a:xfrm>
        <a:prstGeom prst="mathPlus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45549" y="1900237"/>
        <a:ext cx="995186" cy="995186"/>
      </dsp:txXfrm>
    </dsp:sp>
    <dsp:sp modelId="{000397F0-B703-4A66-8981-0C13FAECA12A}">
      <dsp:nvSpPr>
        <dsp:cNvPr id="0" name=""/>
        <dsp:cNvSpPr/>
      </dsp:nvSpPr>
      <dsp:spPr>
        <a:xfrm>
          <a:off x="188358" y="2971808"/>
          <a:ext cx="1715839" cy="1715839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Весело шагать,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Руки поднимать,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Приседать и вставать,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Прыгать и скакать</a:t>
          </a:r>
          <a:endParaRPr lang="ru-RU" sz="11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188358" y="2971808"/>
        <a:ext cx="1715839" cy="1715839"/>
      </dsp:txXfrm>
    </dsp:sp>
    <dsp:sp modelId="{84B7BDEC-10F8-45E0-847D-B2CDA7B7F5F4}">
      <dsp:nvSpPr>
        <dsp:cNvPr id="0" name=""/>
        <dsp:cNvSpPr/>
      </dsp:nvSpPr>
      <dsp:spPr>
        <a:xfrm rot="21545057">
          <a:off x="2225377" y="2057532"/>
          <a:ext cx="681079" cy="638292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21545057">
        <a:off x="2225377" y="2057532"/>
        <a:ext cx="681079" cy="638292"/>
      </dsp:txXfrm>
    </dsp:sp>
    <dsp:sp modelId="{3046BC28-3654-41F2-8072-BDDF2D9F417B}">
      <dsp:nvSpPr>
        <dsp:cNvPr id="0" name=""/>
        <dsp:cNvSpPr/>
      </dsp:nvSpPr>
      <dsp:spPr>
        <a:xfrm>
          <a:off x="3188758" y="188409"/>
          <a:ext cx="4569383" cy="428359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ru-RU" sz="6500" kern="1200" dirty="0"/>
        </a:p>
      </dsp:txBody>
      <dsp:txXfrm>
        <a:off x="3188758" y="188409"/>
        <a:ext cx="4569383" cy="428359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C40A06-7706-48D7-85FA-A6F1407E114B}">
      <dsp:nvSpPr>
        <dsp:cNvPr id="0" name=""/>
        <dsp:cNvSpPr/>
      </dsp:nvSpPr>
      <dsp:spPr>
        <a:xfrm>
          <a:off x="1643080" y="2768205"/>
          <a:ext cx="5114934" cy="34637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 </a:t>
          </a:r>
        </a:p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1643080" y="2768205"/>
        <a:ext cx="5114934" cy="3463745"/>
      </dsp:txXfrm>
    </dsp:sp>
    <dsp:sp modelId="{85B07D3C-53C3-4A31-AC27-C57EF62E51A7}">
      <dsp:nvSpPr>
        <dsp:cNvPr id="0" name=""/>
        <dsp:cNvSpPr/>
      </dsp:nvSpPr>
      <dsp:spPr>
        <a:xfrm rot="13523691">
          <a:off x="1186376" y="1978403"/>
          <a:ext cx="1786713" cy="74285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7FD8A-E678-4253-A441-FA6915169B00}">
      <dsp:nvSpPr>
        <dsp:cNvPr id="0" name=""/>
        <dsp:cNvSpPr/>
      </dsp:nvSpPr>
      <dsp:spPr>
        <a:xfrm>
          <a:off x="214317" y="723324"/>
          <a:ext cx="2476170" cy="19809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60000"/>
              </a:schemeClr>
            </a:gs>
            <a:gs pos="33000">
              <a:schemeClr val="accent6">
                <a:tint val="86500"/>
              </a:schemeClr>
            </a:gs>
            <a:gs pos="46750">
              <a:schemeClr val="accent6">
                <a:tint val="71000"/>
                <a:satMod val="112000"/>
              </a:schemeClr>
            </a:gs>
            <a:gs pos="53000">
              <a:schemeClr val="accent6">
                <a:tint val="71000"/>
                <a:satMod val="112000"/>
              </a:schemeClr>
            </a:gs>
            <a:gs pos="68000">
              <a:schemeClr val="accent6">
                <a:tint val="86000"/>
              </a:schemeClr>
            </a:gs>
            <a:gs pos="100000">
              <a:schemeClr val="accent6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6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Умница, Катенька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Monotype Corsiva" pitchFamily="66" charset="0"/>
          </a:endParaRPr>
        </a:p>
      </dsp:txBody>
      <dsp:txXfrm>
        <a:off x="214317" y="723324"/>
        <a:ext cx="2476170" cy="1980936"/>
      </dsp:txXfrm>
    </dsp:sp>
    <dsp:sp modelId="{E1D91D04-351B-40C6-BB00-69428797BBF6}">
      <dsp:nvSpPr>
        <dsp:cNvPr id="0" name=""/>
        <dsp:cNvSpPr/>
      </dsp:nvSpPr>
      <dsp:spPr>
        <a:xfrm rot="16155099">
          <a:off x="3487177" y="1450169"/>
          <a:ext cx="1356769" cy="74285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05A08B-202C-485D-83BB-3BE9032C6CC5}">
      <dsp:nvSpPr>
        <dsp:cNvPr id="0" name=""/>
        <dsp:cNvSpPr/>
      </dsp:nvSpPr>
      <dsp:spPr>
        <a:xfrm>
          <a:off x="2916400" y="-16845"/>
          <a:ext cx="2476170" cy="19809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60000"/>
              </a:schemeClr>
            </a:gs>
            <a:gs pos="33000">
              <a:schemeClr val="accent2">
                <a:tint val="86500"/>
              </a:schemeClr>
            </a:gs>
            <a:gs pos="46750">
              <a:schemeClr val="accent2">
                <a:tint val="71000"/>
                <a:satMod val="112000"/>
              </a:schemeClr>
            </a:gs>
            <a:gs pos="53000">
              <a:schemeClr val="accent2">
                <a:tint val="71000"/>
                <a:satMod val="112000"/>
              </a:schemeClr>
            </a:gs>
            <a:gs pos="68000">
              <a:schemeClr val="accent2">
                <a:tint val="86000"/>
              </a:schemeClr>
            </a:gs>
            <a:gs pos="100000">
              <a:schemeClr val="accent2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 </a:t>
          </a: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Ешь кашу </a:t>
          </a:r>
          <a:r>
            <a:rPr lang="ru-RU" sz="2000" b="1" kern="1200" cap="all" spc="0" dirty="0" err="1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сладеньку</a:t>
          </a: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, Вкусную, пушистую</a:t>
          </a: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,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916400" y="-16845"/>
        <a:ext cx="2476170" cy="1980936"/>
      </dsp:txXfrm>
    </dsp:sp>
    <dsp:sp modelId="{121277B9-7E0D-4A60-9C2B-E3176D8320D8}">
      <dsp:nvSpPr>
        <dsp:cNvPr id="0" name=""/>
        <dsp:cNvSpPr/>
      </dsp:nvSpPr>
      <dsp:spPr>
        <a:xfrm rot="18879055">
          <a:off x="5429885" y="1978723"/>
          <a:ext cx="1789105" cy="74285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235FB-BE66-4B9F-A00D-398FF1706B0C}">
      <dsp:nvSpPr>
        <dsp:cNvPr id="0" name=""/>
        <dsp:cNvSpPr/>
      </dsp:nvSpPr>
      <dsp:spPr>
        <a:xfrm>
          <a:off x="5715031" y="723294"/>
          <a:ext cx="2476170" cy="19809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rPr>
            <a:t>Мягкую, душистую.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Monotype Corsiva" pitchFamily="66" charset="0"/>
          </a:endParaRPr>
        </a:p>
      </dsp:txBody>
      <dsp:txXfrm>
        <a:off x="5715031" y="723294"/>
        <a:ext cx="2476170" cy="198093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E8A372-2E3D-4781-BF68-8E0BAC001995}">
      <dsp:nvSpPr>
        <dsp:cNvPr id="0" name=""/>
        <dsp:cNvSpPr/>
      </dsp:nvSpPr>
      <dsp:spPr>
        <a:xfrm>
          <a:off x="52341" y="1847082"/>
          <a:ext cx="1824429" cy="2004099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 Antiqua" pitchFamily="18" charset="0"/>
            </a:rPr>
            <a:t>Ну, теперь за дело дружно –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 Antiqua" pitchFamily="18" charset="0"/>
            </a:rPr>
            <a:t>Убирать игрушки нужно!</a:t>
          </a:r>
          <a:endParaRPr lang="ru-RU" sz="1600" b="1" i="1" kern="1200" cap="none" spc="300" dirty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  <a:latin typeface="Book Antiqua" pitchFamily="18" charset="0"/>
          </a:endParaRPr>
        </a:p>
      </dsp:txBody>
      <dsp:txXfrm>
        <a:off x="52341" y="1847082"/>
        <a:ext cx="1824429" cy="2004099"/>
      </dsp:txXfrm>
    </dsp:sp>
    <dsp:sp modelId="{9D6C9CF9-CFFA-43BC-A9C8-2E5C1F2ECC6C}">
      <dsp:nvSpPr>
        <dsp:cNvPr id="0" name=""/>
        <dsp:cNvSpPr/>
      </dsp:nvSpPr>
      <dsp:spPr>
        <a:xfrm rot="21600000">
          <a:off x="2154208" y="2651658"/>
          <a:ext cx="352904" cy="455867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1600000">
        <a:off x="2154208" y="2651658"/>
        <a:ext cx="352904" cy="455867"/>
      </dsp:txXfrm>
    </dsp:sp>
    <dsp:sp modelId="{AC744450-EABD-4B14-BA63-94BD8B40544A}">
      <dsp:nvSpPr>
        <dsp:cNvPr id="0" name=""/>
        <dsp:cNvSpPr/>
      </dsp:nvSpPr>
      <dsp:spPr>
        <a:xfrm>
          <a:off x="2673514" y="955885"/>
          <a:ext cx="5524391" cy="371950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ru-RU" sz="6500" kern="1200" dirty="0"/>
        </a:p>
      </dsp:txBody>
      <dsp:txXfrm>
        <a:off x="2673514" y="955885"/>
        <a:ext cx="5524391" cy="371950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26A49-ACC0-4D3A-B6E1-67D96BC8B7B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0D920-6A1C-4AAA-9AF2-03724BB46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0D920-6A1C-4AAA-9AF2-03724BB465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BE65FA-CFED-4BA5-942C-BD0ECF0A32F1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184D8F-1023-45F0-9E22-C9FF270EE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image" Target="../media/image33.png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32.gi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2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image" Target="../media/image29.png"/><Relationship Id="rId5" Type="http://schemas.openxmlformats.org/officeDocument/2006/relationships/diagramColors" Target="../diagrams/colors6.xml"/><Relationship Id="rId10" Type="http://schemas.openxmlformats.org/officeDocument/2006/relationships/image" Target="../media/image28.gif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14379"/>
          </a:xfrm>
          <a:solidFill>
            <a:srgbClr val="7030A0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АВТОНОМНОЕ ДОШКОЛЬНОЕ ОБРАЗОВАТЕЛЬНОЕ УЧРЕЖДЕНИЕ ЦРР Д.С №4</a:t>
            </a:r>
            <a:endParaRPr lang="ru-RU" sz="2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285992"/>
            <a:ext cx="8715436" cy="414340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ФОРМИРОВАНИЕ КУЛЬТУРНО-ГИГИЕНИЧЕСКИХ НАВЫКОВ У ДЕТЕЙ </a:t>
            </a:r>
          </a:p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МЛАДШЕГО </a:t>
            </a:r>
          </a:p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ДОШКОЛЬНОГО ВОЗРАСТА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</a:t>
            </a:r>
            <a:r>
              <a:rPr lang="ru-RU" sz="2000" dirty="0" smtClean="0"/>
              <a:t>Воспитатель: </a:t>
            </a:r>
            <a:r>
              <a:rPr lang="ru-RU" sz="2000" dirty="0" err="1" smtClean="0"/>
              <a:t>Марбиева</a:t>
            </a:r>
            <a:r>
              <a:rPr lang="ru-RU" sz="2000" dirty="0" smtClean="0"/>
              <a:t> В.М.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357158" y="3214686"/>
            <a:ext cx="2714644" cy="318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F:\Переделанные картинки\Новая папка\PEN015.png"/>
          <p:cNvPicPr>
            <a:picLocks noChangeAspect="1" noChangeArrowheads="1"/>
          </p:cNvPicPr>
          <p:nvPr/>
        </p:nvPicPr>
        <p:blipFill>
          <a:blip r:embed="rId3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6572264" y="214290"/>
            <a:ext cx="2773362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solidFill>
            <a:schemeClr val="accent6"/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ejaVu Sans" pitchFamily="34" charset="0"/>
                <a:ea typeface="DejaVu Sans" pitchFamily="34" charset="0"/>
                <a:cs typeface="DejaVu Sans" pitchFamily="34" charset="0"/>
              </a:rPr>
              <a:t>ТРЕБОВАНИЯ К СФОРМИРОВАННОСТИ КУЛЬТУРНО – ГИГИЕНИЧЕСКИХ НАВЫКОВ</a:t>
            </a: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257800"/>
          </a:xfrm>
        </p:spPr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1397000"/>
          <a:ext cx="878687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F:\Картинки детей\4adb2ed8f8.png"/>
          <p:cNvPicPr>
            <a:picLocks noChangeAspect="1" noChangeArrowheads="1"/>
          </p:cNvPicPr>
          <p:nvPr/>
        </p:nvPicPr>
        <p:blipFill>
          <a:blip r:embed="rId7" cstate="email">
            <a:lum contrast="30000"/>
          </a:blip>
          <a:srcRect/>
          <a:stretch>
            <a:fillRect/>
          </a:stretch>
        </p:blipFill>
        <p:spPr bwMode="auto">
          <a:xfrm>
            <a:off x="500034" y="3172278"/>
            <a:ext cx="1571636" cy="188263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lum contrast="40000"/>
          </a:blip>
          <a:srcRect/>
          <a:stretch>
            <a:fillRect/>
          </a:stretch>
        </p:blipFill>
        <p:spPr bwMode="auto">
          <a:xfrm>
            <a:off x="4500562" y="3054313"/>
            <a:ext cx="4095751" cy="1880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68346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 ДЛЯ РОДИТЕЛЕЙ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428736"/>
          <a:ext cx="871543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214282" y="1142984"/>
          <a:ext cx="864399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F:\Картинки детей\705952.31045.gif"/>
          <p:cNvPicPr>
            <a:picLocks noChangeAspect="1" noChangeArrowheads="1"/>
          </p:cNvPicPr>
          <p:nvPr/>
        </p:nvPicPr>
        <p:blipFill>
          <a:blip r:embed="rId12" cstate="email">
            <a:lum contrast="20000"/>
          </a:blip>
          <a:srcRect/>
          <a:stretch>
            <a:fillRect/>
          </a:stretch>
        </p:blipFill>
        <p:spPr bwMode="auto">
          <a:xfrm>
            <a:off x="6572264" y="2857496"/>
            <a:ext cx="1881188" cy="1714512"/>
          </a:xfrm>
          <a:prstGeom prst="rect">
            <a:avLst/>
          </a:prstGeom>
          <a:noFill/>
        </p:spPr>
      </p:pic>
      <p:sp>
        <p:nvSpPr>
          <p:cNvPr id="10" name="Облако 9"/>
          <p:cNvSpPr/>
          <p:nvPr/>
        </p:nvSpPr>
        <p:spPr>
          <a:xfrm>
            <a:off x="857224" y="4857760"/>
            <a:ext cx="214314" cy="14287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 flipV="1">
            <a:off x="2857488" y="5072074"/>
            <a:ext cx="357190" cy="14287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1071538" y="5214950"/>
            <a:ext cx="214314" cy="14287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 cstate="email">
            <a:lum contrast="20000"/>
          </a:blip>
          <a:srcRect/>
          <a:stretch>
            <a:fillRect/>
          </a:stretch>
        </p:blipFill>
        <p:spPr bwMode="auto">
          <a:xfrm>
            <a:off x="1071538" y="3000372"/>
            <a:ext cx="18094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28"/>
          </a:xfrm>
          <a:solidFill>
            <a:srgbClr val="7030A0"/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ФОРМИРОВАНИЕ КУЛЬТУРНО-ГИГИЕНИЧЕСКИХ НАВЫКОВ У ДЕТЕЙ МЛАДШЕГО </a:t>
            </a:r>
            <a:br>
              <a:rPr lang="ru-RU" sz="2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ДОШКОЛЬНОГО ВОЗРАСТА</a:t>
            </a:r>
            <a:br>
              <a:rPr lang="ru-RU" sz="2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Овал 6"/>
          <p:cNvSpPr/>
          <p:nvPr/>
        </p:nvSpPr>
        <p:spPr>
          <a:xfrm>
            <a:off x="4429124" y="3571876"/>
            <a:ext cx="142876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44" y="3214686"/>
            <a:ext cx="1643074" cy="785818"/>
          </a:xfrm>
          <a:prstGeom prst="ellipse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29058" y="1285860"/>
            <a:ext cx="1214446" cy="500066"/>
          </a:xfrm>
          <a:prstGeom prst="ellipse">
            <a:avLst/>
          </a:prstGeom>
          <a:solidFill>
            <a:srgbClr val="00B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F:\Картинки детей\621303yr08g8f9qr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1428736"/>
            <a:ext cx="2490447" cy="1716145"/>
          </a:xfrm>
          <a:prstGeom prst="rect">
            <a:avLst/>
          </a:prstGeom>
          <a:noFill/>
        </p:spPr>
      </p:pic>
      <p:pic>
        <p:nvPicPr>
          <p:cNvPr id="1026" name="Picture 2" descr="C:\Users\user\Desktop\IMG_14022013_225005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5576" y="1772816"/>
            <a:ext cx="146741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ЦИТАТЫ, ПОГОВОРКИ И</a:t>
            </a:r>
            <a:b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КРЫЛАТЫЕ ФРАЗЫ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7984" y="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ВОСПИТАНИЕ У ДЕТЕЙ КУЛЬТУРНО – ГИГИЕНИЧЕСКИХ НАВЫКОВ В ДЕТСКОМ САДУ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F:\Картинки детей\information_items_136.png"/>
          <p:cNvPicPr>
            <a:picLocks noChangeAspect="1" noChangeArrowheads="1"/>
          </p:cNvPicPr>
          <p:nvPr/>
        </p:nvPicPr>
        <p:blipFill>
          <a:blip r:embed="rId7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7072330" y="4643446"/>
            <a:ext cx="2214554" cy="2214554"/>
          </a:xfrm>
          <a:prstGeom prst="rect">
            <a:avLst/>
          </a:prstGeom>
          <a:noFill/>
        </p:spPr>
      </p:pic>
      <p:sp>
        <p:nvSpPr>
          <p:cNvPr id="6" name="4-конечная звезда 5"/>
          <p:cNvSpPr/>
          <p:nvPr/>
        </p:nvSpPr>
        <p:spPr>
          <a:xfrm>
            <a:off x="2928926" y="1714488"/>
            <a:ext cx="714380" cy="71438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858148" y="1571612"/>
            <a:ext cx="714380" cy="714380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428604"/>
          <a:ext cx="8258204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F:\Картинки детей\186155793.png"/>
          <p:cNvPicPr>
            <a:picLocks noChangeAspect="1" noChangeArrowheads="1"/>
          </p:cNvPicPr>
          <p:nvPr/>
        </p:nvPicPr>
        <p:blipFill>
          <a:blip r:embed="rId7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0" y="4804178"/>
            <a:ext cx="1928774" cy="1848408"/>
          </a:xfrm>
          <a:prstGeom prst="rect">
            <a:avLst/>
          </a:prstGeom>
          <a:noFill/>
        </p:spPr>
      </p:pic>
      <p:sp>
        <p:nvSpPr>
          <p:cNvPr id="5" name="5-конечная звезда 4"/>
          <p:cNvSpPr/>
          <p:nvPr/>
        </p:nvSpPr>
        <p:spPr>
          <a:xfrm>
            <a:off x="6858016" y="428604"/>
            <a:ext cx="85725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500166" y="500042"/>
            <a:ext cx="785818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214810" y="142852"/>
            <a:ext cx="857256" cy="571504"/>
          </a:xfrm>
          <a:prstGeom prst="star5">
            <a:avLst>
              <a:gd name="adj" fmla="val 2323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715272" y="4643446"/>
            <a:ext cx="85725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2928926" y="142852"/>
            <a:ext cx="3000396" cy="2428892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Водичка, водичка,</a:t>
            </a:r>
          </a:p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Умой мое личико, </a:t>
            </a:r>
          </a:p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глазки блестели,</a:t>
            </a:r>
          </a:p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щечки краснели,</a:t>
            </a:r>
          </a:p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смеялся роток, </a:t>
            </a:r>
          </a:p>
          <a:p>
            <a:pPr algn="just"/>
            <a:r>
              <a:rPr lang="ru-RU" sz="1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 кусался зубок.</a:t>
            </a:r>
            <a:endParaRPr lang="ru-RU" sz="1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5786446" y="142852"/>
            <a:ext cx="3071834" cy="2357454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Буль, </a:t>
            </a:r>
            <a:r>
              <a:rPr lang="ru-RU" sz="12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буль</a:t>
            </a:r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12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буль</a:t>
            </a:r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журчит водица, </a:t>
            </a:r>
          </a:p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ребята любят мыться.</a:t>
            </a:r>
          </a:p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Руки с мылом мы помыли, </a:t>
            </a:r>
          </a:p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Нос и щеку не забыли.</a:t>
            </a:r>
          </a:p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ленились вымыть уши,</a:t>
            </a:r>
          </a:p>
          <a:p>
            <a:pPr algn="just"/>
            <a:r>
              <a:rPr lang="ru-RU" sz="1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вытерлись посуше.</a:t>
            </a:r>
            <a:endParaRPr lang="ru-RU" sz="1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44" y="142852"/>
            <a:ext cx="3071834" cy="2428893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sz="1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Умываемся мы сами,</a:t>
            </a:r>
          </a:p>
          <a:p>
            <a:pPr algn="just">
              <a:buNone/>
            </a:pPr>
            <a:r>
              <a:rPr lang="ru-RU" sz="1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туалет мы ходим сами.</a:t>
            </a:r>
          </a:p>
          <a:p>
            <a:pPr algn="just">
              <a:buNone/>
            </a:pPr>
            <a:r>
              <a:rPr lang="ru-RU" sz="1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такие девочки,</a:t>
            </a:r>
          </a:p>
          <a:p>
            <a:pPr algn="just">
              <a:buNone/>
            </a:pPr>
            <a:r>
              <a:rPr lang="ru-RU" sz="1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Девочки, </a:t>
            </a:r>
            <a:r>
              <a:rPr lang="ru-RU" sz="14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припевочки</a:t>
            </a:r>
            <a:r>
              <a:rPr lang="ru-RU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</p:txBody>
      </p:sp>
      <p:pic>
        <p:nvPicPr>
          <p:cNvPr id="1026" name="Picture 2" descr="666 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3071810"/>
            <a:ext cx="2786620" cy="285092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777 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025163">
            <a:off x="322887" y="3230669"/>
            <a:ext cx="2827914" cy="2119519"/>
          </a:xfrm>
          <a:prstGeom prst="rect">
            <a:avLst/>
          </a:prstGeom>
          <a:ln>
            <a:noFill/>
            <a:prstDash val="dash"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28" name="Picture 4" descr="5555 0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255706">
            <a:off x="5753602" y="3183446"/>
            <a:ext cx="2942514" cy="202656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" name="Picture 2" descr="F:\Цветы (2)\1294715556_63861169_1284149717_39.png"/>
          <p:cNvPicPr>
            <a:picLocks noChangeAspect="1" noChangeArrowheads="1"/>
          </p:cNvPicPr>
          <p:nvPr/>
        </p:nvPicPr>
        <p:blipFill>
          <a:blip r:embed="rId5" cstate="email">
            <a:lum bright="-10000" contrast="40000"/>
          </a:blip>
          <a:srcRect/>
          <a:stretch>
            <a:fillRect/>
          </a:stretch>
        </p:blipFill>
        <p:spPr bwMode="auto">
          <a:xfrm>
            <a:off x="5857884" y="5207643"/>
            <a:ext cx="1214446" cy="1508342"/>
          </a:xfrm>
          <a:prstGeom prst="rect">
            <a:avLst/>
          </a:prstGeom>
          <a:noFill/>
        </p:spPr>
      </p:pic>
      <p:pic>
        <p:nvPicPr>
          <p:cNvPr id="4" name="Picture 3" descr="F:\Цветы (2)\vesrost.png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1643042" y="5357826"/>
            <a:ext cx="1362076" cy="1362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571480"/>
          <a:ext cx="844391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 descr="F:\Картинки детей\01b5425816119835c5d372ffb4c99697.gif"/>
          <p:cNvPicPr>
            <a:picLocks noChangeAspect="1" noChangeArrowheads="1" noCrop="1"/>
          </p:cNvPicPr>
          <p:nvPr/>
        </p:nvPicPr>
        <p:blipFill>
          <a:blip r:embed="rId8" cstate="email">
            <a:lum contrast="40000"/>
          </a:blip>
          <a:srcRect/>
          <a:stretch>
            <a:fillRect/>
          </a:stretch>
        </p:blipFill>
        <p:spPr bwMode="auto">
          <a:xfrm>
            <a:off x="6858016" y="5000636"/>
            <a:ext cx="2028825" cy="161925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785786" y="357166"/>
            <a:ext cx="2143140" cy="57150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4500562" y="714356"/>
            <a:ext cx="1214446" cy="35719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7286644" y="214290"/>
            <a:ext cx="1500198" cy="500066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email">
            <a:lum contrast="30000"/>
          </a:blip>
          <a:srcRect/>
          <a:stretch>
            <a:fillRect/>
          </a:stretch>
        </p:blipFill>
        <p:spPr bwMode="auto">
          <a:xfrm>
            <a:off x="1285852" y="4643446"/>
            <a:ext cx="2278408" cy="179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0916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285720" y="285728"/>
            <a:ext cx="3571900" cy="2357454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Валенки – </a:t>
            </a:r>
            <a:r>
              <a:rPr lang="ru-RU" sz="1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валенки</a:t>
            </a:r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Невелички валенки.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Опушка бобровая,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Мама чернобровая.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Завяжу потуже шарф, Будем делать снежный шар.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Шар покачу, гулять хочу.</a:t>
            </a:r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88 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214686"/>
            <a:ext cx="3714776" cy="251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5143504" y="285728"/>
            <a:ext cx="3643338" cy="2286016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Зайкам холодно стоять, 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Надо зайкам поскакать.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Скок – </a:t>
            </a:r>
            <a:r>
              <a:rPr lang="ru-RU" sz="1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скок</a:t>
            </a:r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1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скок</a:t>
            </a:r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– </a:t>
            </a:r>
            <a:r>
              <a:rPr lang="ru-RU" sz="1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скок</a:t>
            </a:r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!</a:t>
            </a:r>
          </a:p>
          <a:p>
            <a:pPr algn="just"/>
            <a:r>
              <a:rPr lang="ru-RU" sz="1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Надо зайкам поскакать.</a:t>
            </a:r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2051" name="Picture 3" descr="66666 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188332"/>
            <a:ext cx="4033837" cy="254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F:\Картинки детей\0a2b71ba719da570633e9b2fad28815a.jpeg"/>
          <p:cNvPicPr>
            <a:picLocks noChangeAspect="1" noChangeArrowheads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 bwMode="auto">
          <a:xfrm>
            <a:off x="3500430" y="4786322"/>
            <a:ext cx="1644925" cy="1917018"/>
          </a:xfrm>
          <a:prstGeom prst="rect">
            <a:avLst/>
          </a:prstGeom>
          <a:noFill/>
        </p:spPr>
      </p:pic>
      <p:sp>
        <p:nvSpPr>
          <p:cNvPr id="9" name="7-конечная звезда 8"/>
          <p:cNvSpPr/>
          <p:nvPr/>
        </p:nvSpPr>
        <p:spPr>
          <a:xfrm>
            <a:off x="7715272" y="2857496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5286380" y="2571744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4214810" y="1714488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428596" y="2500306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3428992" y="2786058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4286248" y="642918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5643570" y="6357958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7429520" y="6072206"/>
            <a:ext cx="357190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500166" y="6000768"/>
            <a:ext cx="347666" cy="357190"/>
          </a:xfrm>
          <a:prstGeom prst="star7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14290"/>
          <a:ext cx="764386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5" name="Picture 3" descr="123 00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771037">
            <a:off x="5646826" y="742882"/>
            <a:ext cx="3056980" cy="1931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0000 00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072275">
            <a:off x="261295" y="633127"/>
            <a:ext cx="3034142" cy="1873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787878 00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57422" y="4572009"/>
            <a:ext cx="3959225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F:\Картинки детей\профилактика_болезней_profilaktika_bolezney.gif"/>
          <p:cNvPicPr>
            <a:picLocks noChangeAspect="1" noChangeArrowheads="1"/>
          </p:cNvPicPr>
          <p:nvPr/>
        </p:nvPicPr>
        <p:blipFill>
          <a:blip r:embed="rId10" cstate="email">
            <a:lum contrast="40000"/>
          </a:blip>
          <a:srcRect/>
          <a:stretch>
            <a:fillRect/>
          </a:stretch>
        </p:blipFill>
        <p:spPr bwMode="auto">
          <a:xfrm>
            <a:off x="7072330" y="4929198"/>
            <a:ext cx="1403246" cy="1714512"/>
          </a:xfrm>
          <a:prstGeom prst="rect">
            <a:avLst/>
          </a:prstGeom>
          <a:noFill/>
        </p:spPr>
      </p:pic>
      <p:sp>
        <p:nvSpPr>
          <p:cNvPr id="8" name="Выноска с четырьмя стрелками 7"/>
          <p:cNvSpPr/>
          <p:nvPr/>
        </p:nvSpPr>
        <p:spPr>
          <a:xfrm>
            <a:off x="357158" y="3071810"/>
            <a:ext cx="500066" cy="571504"/>
          </a:xfrm>
          <a:prstGeom prst="quadArrow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 четырьмя стрелками 8"/>
          <p:cNvSpPr/>
          <p:nvPr/>
        </p:nvSpPr>
        <p:spPr>
          <a:xfrm>
            <a:off x="7715272" y="214290"/>
            <a:ext cx="500066" cy="571504"/>
          </a:xfrm>
          <a:prstGeom prst="quadArrow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 четырьмя стрелками 9"/>
          <p:cNvSpPr/>
          <p:nvPr/>
        </p:nvSpPr>
        <p:spPr>
          <a:xfrm>
            <a:off x="8358214" y="3857628"/>
            <a:ext cx="500066" cy="571504"/>
          </a:xfrm>
          <a:prstGeom prst="quadArrow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email">
            <a:lum contrast="40000"/>
          </a:blip>
          <a:srcRect/>
          <a:stretch>
            <a:fillRect/>
          </a:stretch>
        </p:blipFill>
        <p:spPr bwMode="auto">
          <a:xfrm>
            <a:off x="214282" y="4130020"/>
            <a:ext cx="1928826" cy="272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582</TotalTime>
  <Words>823</Words>
  <Application>Microsoft Office PowerPoint</Application>
  <PresentationFormat>Экран (4:3)</PresentationFormat>
  <Paragraphs>125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МУНИЦИПАЛЬНОЕ АВТОНОМНОЕ ДОШКОЛЬНОЕ ОБРАЗОВАТЕЛЬНОЕ УЧРЕЖДЕНИЕ ЦРР Д.С №4</vt:lpstr>
      <vt:lpstr>ФОРМИРОВАНИЕ КУЛЬТУРНО-ГИГИЕНИЧЕСКИХ НАВЫКОВ У ДЕТЕЙ МЛАДШЕГО  ДОШКОЛЬНОГО ВОЗРАСТА </vt:lpstr>
      <vt:lpstr>ЦИТАТЫ, ПОГОВОРКИ И  КРЫЛАТЫЕ ФРАЗЫ</vt:lpstr>
      <vt:lpstr>ВОСПИТАНИЕ У ДЕТЕЙ КУЛЬТУРНО – ГИГИЕНИЧЕСКИХ НАВЫКОВ В ДЕТСКОМ САДУ</vt:lpstr>
      <vt:lpstr>Слайд 5</vt:lpstr>
      <vt:lpstr>Слайд 6</vt:lpstr>
      <vt:lpstr>Слайд 7</vt:lpstr>
      <vt:lpstr>Слайд 8</vt:lpstr>
      <vt:lpstr>Слайд 9</vt:lpstr>
      <vt:lpstr>ТРЕБОВАНИЯ К СФОРМИРОВАННОСТИ КУЛЬТУРНО – ГИГИЕНИЧЕСКИХ НАВЫКОВ</vt:lpstr>
      <vt:lpstr>ДОМАШНЕЕ ЗАДАНИЕ ДЛЯ РОДИТЕЛЕЙ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Админ</cp:lastModifiedBy>
  <cp:revision>66</cp:revision>
  <dcterms:created xsi:type="dcterms:W3CDTF">2013-01-07T11:59:16Z</dcterms:created>
  <dcterms:modified xsi:type="dcterms:W3CDTF">2017-09-28T08:51:16Z</dcterms:modified>
</cp:coreProperties>
</file>