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341401-5F64-4FC6-8CE0-96417BEA6FC4}" type="datetimeFigureOut">
              <a:rPr lang="ru-RU" smtClean="0"/>
              <a:pPr/>
              <a:t>12.04.2017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7791FD0-27BC-4F7D-B7A1-09D9D397D7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445224"/>
            <a:ext cx="6400800" cy="1320552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Педагогический проект для детей 4-5 лет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«Наш любимый детский сад»</a:t>
            </a:r>
          </a:p>
          <a:p>
            <a:pPr algn="r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Авторы-составители Амельчева О.В.</a:t>
            </a:r>
          </a:p>
          <a:p>
            <a:pPr algn="r"/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Боркова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О.Е.</a:t>
            </a:r>
          </a:p>
          <a:p>
            <a:pPr algn="r"/>
            <a:endParaRPr lang="ru-RU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№200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ОКУМЕНТЫ ОКСАНА\ОКСАНА рабочие докумерты\средняя группа\IMG_00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319" y="908720"/>
            <a:ext cx="6552728" cy="4458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3664577"/>
      </p:ext>
    </p:extLst>
  </p:cSld>
  <p:clrMapOvr>
    <a:masterClrMapping/>
  </p:clrMapOvr>
  <p:transition spd="slow" advTm="1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2435054228"/>
              </p:ext>
            </p:extLst>
          </p:nvPr>
        </p:nvGraphicFramePr>
        <p:xfrm>
          <a:off x="0" y="404813"/>
          <a:ext cx="8640959" cy="56255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8192"/>
                <a:gridCol w="1440160"/>
                <a:gridCol w="1584176"/>
                <a:gridCol w="1800200"/>
                <a:gridCol w="2088231"/>
              </a:tblGrid>
              <a:tr h="187220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«Большая стирка»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Воспитание у детей уважения к труду прачки, бережного отношения к чистым вещам – результату ее труда.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в прачечную.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«Большая стирка»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прачечной.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«ДОМАШНИЕ ОБЯЗАННОСТИ РЕБЕНКА»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735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«Двор детского сада» Знакомить детей с участками д/с; воспитывать желание поддерживать порядок на них, бережно относиться к оборудованию участков, ухаживать за растениями и птицами на территории д/с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Пешеходные прогулки вокруг д/с, по участкам д/с, выполнение трудовых поручений, участие в субботниках по озеленению и уборке участков.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Посадить рассаду цветов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клумб своего участка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 своего участка из деревянного конструктора.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Помощь в  благоустройстве нашего участка.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735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по детскому саду.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«Детский сад»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Подарки для сотрудников детского сада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Помощь в создании коллажа «Наш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любимый детский сад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0989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времена детский сад являлся вторым домом для ребенка, т.к. именно здесь дети проводят большую часть времени. Поэтому ребенок должен любить, уважать свой второй дом. 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важных задач воспитателя является заинтересовать ребенка в детском саду, привить любовь к своему второму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дому. А так же воспитывать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детей уважение к сотрудникам детского сада, бережное отношение к труду взрослых, желание оказывать посильную помощь.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Важно заинтересовывать родителей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участии мероприятий детского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сада, вызывать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них положительные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эмоции.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861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 социального развития и воспитания детей средней группы «Мой любимый детский сад»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Одной из основных задач деятельности нашего дошкольного учреждения – является нравственно-патриотическое воспитание дошкольников. Немалое значение для воспитания у детей интереса и любви к родному краю имеет ближайшее окружение. Постепенно ребенок знакомится с детским садом, своей улицей, поселком, а затем и со страной, ее столицей и символами. Задача воспитателя – отобрать из массы впечатлений, получаемых ребенком, наиболее доступные ему: природа, мир животных, детский сад, родной край, труд людей, традиции, общественные события и т. д. Причем эпизоды к которым привлекается внимание детей, должны быть яркими, образными, конкретными, вызывающими интерес.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Поэтому, начиная работу по воспитанию любви к родному краю, своей Родине, мы решили для начала ввести детей в первую общественную среду – детский сад. Заложить основы искренней благодарности сотрудникам детского сада за их сердца и теплоту души. Познакомить с ближайшим окружением второго родного дома – детского сада.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6358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уточнить и обогатить представления детей о детском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84785"/>
            <a:ext cx="8229600" cy="34563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 соответствии с целью были поставлены следующие задачи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Расширить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представления детей о профессиях в детском саду, их общественной значимости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Познакомить со спецификой профессий в детском саду, воспитывать уважение к труду людей, обслуживающих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Расширить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кругозор и обогащать словарный запас детей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488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работы над проектом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1 этап.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20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подготовительном этапе работы необходимо создать условия для реализации проекта, определить познавательное содержание для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средней группы,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мотивировать родителей на взаимодействие с воспитателями в рамках реализации проекта.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формы и методы работы на подготовительном этапе:</a:t>
            </a:r>
          </a:p>
          <a:p>
            <a:pPr marL="514350" lvl="0" indent="-514350" algn="just">
              <a:buFont typeface="Arial" panose="020B0604020202020204" pitchFamily="34" charset="0"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перспективного плана</a:t>
            </a:r>
          </a:p>
          <a:p>
            <a:pPr marL="514350" lvl="0" indent="-514350" algn="just">
              <a:buFont typeface="Arial" panose="020B0604020202020204" pitchFamily="34" charset="0"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предметно-развивающей среды </a:t>
            </a:r>
          </a:p>
          <a:p>
            <a:pPr marL="514350" lvl="0" indent="-514350" algn="just">
              <a:buFont typeface="Arial" panose="020B0604020202020204" pitchFamily="34" charset="0"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Диагностика детей по теме: «Кого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сотрудников детского сада вы знаете?»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387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Практическая реализация проекта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340768"/>
            <a:ext cx="7772400" cy="4572000"/>
          </a:xfrm>
        </p:spPr>
        <p:txBody>
          <a:bodyPr>
            <a:normAutofit/>
          </a:bodyPr>
          <a:lstStyle/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совместной образовательной деятельности с детьми по плану</a:t>
            </a:r>
          </a:p>
          <a:p>
            <a:pPr marL="514350" lvl="0" indent="-514350">
              <a:buFont typeface="+mj-lt"/>
              <a:buAutoNum type="arabicPeriod"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предметно-развивающей среды в группе  с родителями и детьми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творческой и исследовательской деятельности детей с родителями в семье</a:t>
            </a:r>
          </a:p>
          <a:p>
            <a:pPr marL="514350" lvl="0" indent="-514350">
              <a:buNone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этап.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Итоговый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итогов проектной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lv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 Создании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коллажа «Наш любимый детский сад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Подарки для сотрудников детского сада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концу проекта дети средней группы знают: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1.Что такое детский сад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Какие дети ходят в детский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Кто работает в детском саду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Как помочь людям, работающим в детском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саду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Как сделать жизнь в детском саду интереснее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Как украсить детский сад и участок.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234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Перспективный тематический план совместной образовательной деятельности с детьми и родителями по реализации педагогического проекта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001497137"/>
              </p:ext>
            </p:extLst>
          </p:nvPr>
        </p:nvGraphicFramePr>
        <p:xfrm>
          <a:off x="395536" y="1916832"/>
          <a:ext cx="8229600" cy="3704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442848">
                <a:tc rowSpan="2"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месяца, цель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 работы с детьми и родителями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Познавательно-речевое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Социально-личностное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«Наш любимый детский сад»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Познакомить детей с историей д/с, дать понять, что он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давно работает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«Мой любимый детский сад»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Игра-драматизация «Теремок»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детского сада,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каким бы его хотели видеть дети.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Принести фотографии родителей, когда они посещали детский сад.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«Наша группа»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детей с пространством группы, развивать желание создавать уют в группе.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по группе – закрепляем знания детей с названием группы, назначения  и названия всех помещений.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о дружбе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Инсценировка «Под грибом</a:t>
                      </a:r>
                      <a:r>
                        <a:rPr lang="ru-RU" sz="1200" dirty="0" smtClean="0"/>
                        <a:t>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картинок на кабинки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«Учим детей дружить»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324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512120239"/>
              </p:ext>
            </p:extLst>
          </p:nvPr>
        </p:nvGraphicFramePr>
        <p:xfrm>
          <a:off x="34925" y="0"/>
          <a:ext cx="9108504" cy="66163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9752"/>
                <a:gridCol w="1728192"/>
                <a:gridCol w="1872208"/>
                <a:gridCol w="1656184"/>
                <a:gridCol w="1512168"/>
              </a:tblGrid>
              <a:tr h="137840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«Дорога в детский сад»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Вызвать у детей желание посещать детский сад, встречаться с друзьями; учить детей запоминать дорогу в детский сад, называть его адрес.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детьми «По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пути в детский сад, я видел …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«Автобус»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портрета друга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родителям «По дороге в детский сад»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«Кто готовит нам вкусный обед?»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Ознакомление с работой повара, познакомить детей с трудом повара; расширить и закрепить знания о кухонной посуде. Воспитывать у детей уважение к сотрудникам детского сада, бережное отношение к труду взрослых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кухню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«Детский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сад , сюжет «Повар»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из пластилина «Праздничный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обед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родителей «Волшебная кулинария вместе с ребенком»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335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«У врача»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Ознакомление с работой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мед.персонала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закрепление названий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мед.инструментов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Воспитывать у детей уважение к сотрудникам детского сада, бережное отношение к труду взрослых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медицинский кабинет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«У врача»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Рисуем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вырезаем атрибуты для игры в больницу – таблетки, градусники, шприцы…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</a:t>
                      </a:r>
                      <a:r>
                        <a:rPr lang="ru-RU" dirty="0" smtClean="0"/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для родителей от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ст.мед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 сестры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Тайлаковой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О.Н. о здоровом питании детей.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75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«Будем учиться правильно говорить»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логопедом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Мхитарян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Е.В., с ее кабинетом.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в кабинет логопеда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Дидактическая игра «Кому что нужно для работы».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Подвижная игра «Где мы были мы не скажем, а что делали покажем».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Коллективная аппликация «</a:t>
                      </a: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Волшебный кабинет»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логопеда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Мхитарян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Е.В.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0394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825</Words>
  <Application>Microsoft Office PowerPoint</Application>
  <PresentationFormat>Экран (4:3)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  Муниципальное бюджетное дошкольное образовательное учреждение №200 «Детский сад комбинированного вида»  </vt:lpstr>
      <vt:lpstr>Проект  социального развития и воспитания детей средней группы «Мой любимый детский сад» </vt:lpstr>
      <vt:lpstr>Цель: уточнить и обогатить представления детей о детском саде</vt:lpstr>
      <vt:lpstr>Этапы работы над проектом</vt:lpstr>
      <vt:lpstr>Практическая реализация проекта</vt:lpstr>
      <vt:lpstr>3 этап. Итоговый  </vt:lpstr>
      <vt:lpstr>К концу проекта дети средней группы знают:</vt:lpstr>
      <vt:lpstr>Перспективный тематический план совместной образовательной деятельности с детьми и родителями по реализации педагогического проекта</vt:lpstr>
      <vt:lpstr>Слайд 9</vt:lpstr>
      <vt:lpstr>Слайд 10</vt:lpstr>
      <vt:lpstr>Заключение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Ильюша</dc:creator>
  <cp:lastModifiedBy>User</cp:lastModifiedBy>
  <cp:revision>33</cp:revision>
  <dcterms:created xsi:type="dcterms:W3CDTF">2017-03-24T09:00:06Z</dcterms:created>
  <dcterms:modified xsi:type="dcterms:W3CDTF">2017-04-12T02:10:00Z</dcterms:modified>
</cp:coreProperties>
</file>