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400" b="1" dirty="0" smtClean="0"/>
              <a:t>Тема урока: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«Обмен, торговля, реклама»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278039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Оптовая и розничная торговля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Оптовая торговля </a:t>
            </a:r>
            <a:r>
              <a:rPr lang="ru-RU" sz="4400" dirty="0" smtClean="0"/>
              <a:t>– продажа товаров крупными партиями.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Розничная торговля </a:t>
            </a:r>
            <a:r>
              <a:rPr lang="ru-RU" sz="4400" dirty="0" smtClean="0"/>
              <a:t>– продажа единичных товаров или мелкими партиями.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9296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Внутренняя и внешняя торговля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Внутренняя торговля </a:t>
            </a:r>
            <a:r>
              <a:rPr lang="ru-RU" sz="4400" dirty="0" smtClean="0"/>
              <a:t>осуществляется в пределах одной страны.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Внешняя торговля </a:t>
            </a:r>
            <a:r>
              <a:rPr lang="ru-RU" sz="4400" dirty="0" smtClean="0"/>
              <a:t>– с зарубежными странами.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9296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Реклама </a:t>
            </a:r>
            <a:r>
              <a:rPr lang="ru-RU" b="1" dirty="0" smtClean="0"/>
              <a:t>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Реклама</a:t>
            </a:r>
            <a:r>
              <a:rPr lang="ru-RU" sz="4400" dirty="0" smtClean="0"/>
              <a:t> – информация о потребительских свойствах товара или услуги с целью продажи.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9296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Цели рекламы: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Информация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Формирование предпочтения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Напоминание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9296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1216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Мера, с помощью которой определяется ценность товара, носит название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Качество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Утилитарность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Стоимость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9296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Натуральный обмен без денег – это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Эрудит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Бифуркация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Бартер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9296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Торговля не бывает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Механической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Оптовой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Внешней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568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Произведенный продукт, вынесенный на рынок, – это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Заготовка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Товар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Эталон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568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Информация </a:t>
            </a:r>
            <a:r>
              <a:rPr lang="ru-RU" b="1" dirty="0"/>
              <a:t>о потребительских свойствах товара или услуги с целью </a:t>
            </a:r>
            <a:r>
              <a:rPr lang="ru-RU" b="1" dirty="0" smtClean="0"/>
              <a:t>продажи – это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Менеджмент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Маркетинг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Реклама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568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Повторение пройденного материала (определения).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Параграф – читать. Вопросы в конце параграфа (устно)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9296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Стоимость </a:t>
            </a:r>
            <a:r>
              <a:rPr lang="ru-RU" b="1" dirty="0" smtClean="0"/>
              <a:t>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Стоимость</a:t>
            </a:r>
            <a:r>
              <a:rPr lang="ru-RU" sz="4400" dirty="0" smtClean="0"/>
              <a:t> – мера, с помощью которой определяется ценность товара или его полезность.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9296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83768" y="1082356"/>
            <a:ext cx="403244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600" b="1" dirty="0" smtClean="0"/>
              <a:t>Виды стоимости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2924944"/>
            <a:ext cx="4032448" cy="8709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600" b="1" dirty="0" smtClean="0"/>
              <a:t>Меновая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964128"/>
            <a:ext cx="4032448" cy="8596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600" b="1" dirty="0" smtClean="0"/>
              <a:t>Потребительская</a:t>
            </a:r>
            <a:endParaRPr lang="ru-RU" sz="3600" b="1" dirty="0"/>
          </a:p>
        </p:txBody>
      </p:sp>
      <p:sp>
        <p:nvSpPr>
          <p:cNvPr id="7" name="Стрелка вниз 6"/>
          <p:cNvSpPr/>
          <p:nvPr/>
        </p:nvSpPr>
        <p:spPr>
          <a:xfrm>
            <a:off x="2915816" y="2120500"/>
            <a:ext cx="432048" cy="75926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5413809" y="2099623"/>
            <a:ext cx="432048" cy="75926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296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Потребительская стоимость </a:t>
            </a:r>
            <a:r>
              <a:rPr lang="ru-RU" b="1" dirty="0" smtClean="0"/>
              <a:t>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Потребительская стоимость </a:t>
            </a:r>
            <a:r>
              <a:rPr lang="ru-RU" sz="4400" dirty="0"/>
              <a:t>– совокупность полезных свойств товара, благодаря которым он обладает способностью удовлетворять какую-либо потребность</a:t>
            </a:r>
          </a:p>
        </p:txBody>
      </p:sp>
    </p:spTree>
    <p:extLst>
      <p:ext uri="{BB962C8B-B14F-4D97-AF65-F5344CB8AC3E}">
        <p14:creationId xmlns:p14="http://schemas.microsoft.com/office/powerpoint/2010/main" val="159296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Меновая стоимость </a:t>
            </a:r>
            <a:r>
              <a:rPr lang="ru-RU" b="1" dirty="0" smtClean="0"/>
              <a:t>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Меновая стоимость </a:t>
            </a:r>
            <a:r>
              <a:rPr lang="ru-RU" sz="4400" dirty="0" smtClean="0"/>
              <a:t>– способность обменивать одни экономические продукты на другие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9296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Цена товара – </a:t>
            </a:r>
            <a:r>
              <a:rPr lang="ru-RU" b="1" dirty="0" smtClean="0"/>
              <a:t>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Цена товара </a:t>
            </a:r>
            <a:r>
              <a:rPr lang="ru-RU" sz="4400" dirty="0" smtClean="0"/>
              <a:t>– это его стоимость, выраженная в денежной форме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9296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Бартер </a:t>
            </a:r>
            <a:r>
              <a:rPr lang="ru-RU" b="1" dirty="0" smtClean="0"/>
              <a:t>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Бартер</a:t>
            </a:r>
            <a:r>
              <a:rPr lang="ru-RU" sz="4400" dirty="0" smtClean="0"/>
              <a:t> – натуральный обмен одной вещи на другую без использования денег.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9296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Торговля </a:t>
            </a:r>
            <a:r>
              <a:rPr lang="ru-RU" b="1" dirty="0" smtClean="0"/>
              <a:t>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Торговля</a:t>
            </a:r>
            <a:r>
              <a:rPr lang="ru-RU" sz="4400" dirty="0" smtClean="0"/>
              <a:t> – отрасль хозяйства, реализующая товары путем купли-продажи.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9296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Торговля может быть: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Оптовой и розничной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Внутренней и внешней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9296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309</Words>
  <Application>Microsoft Office PowerPoint</Application>
  <PresentationFormat>Экран (4:3)</PresentationFormat>
  <Paragraphs>55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Стоимость – это?</vt:lpstr>
      <vt:lpstr>Презентация PowerPoint</vt:lpstr>
      <vt:lpstr>Потребительская стоимость – это?</vt:lpstr>
      <vt:lpstr>Меновая стоимость – это?</vt:lpstr>
      <vt:lpstr>Цена товара – это?</vt:lpstr>
      <vt:lpstr>Бартер – это?</vt:lpstr>
      <vt:lpstr>Торговля – это?</vt:lpstr>
      <vt:lpstr>Торговля может быть:</vt:lpstr>
      <vt:lpstr>Оптовая и розничная торговля</vt:lpstr>
      <vt:lpstr>Внутренняя и внешняя торговля</vt:lpstr>
      <vt:lpstr>Реклама – это?</vt:lpstr>
      <vt:lpstr>Цели рекламы:</vt:lpstr>
      <vt:lpstr>Мера, с помощью которой определяется ценность товара, носит название</vt:lpstr>
      <vt:lpstr>Натуральный обмен без денег – это</vt:lpstr>
      <vt:lpstr>Торговля не бывает</vt:lpstr>
      <vt:lpstr>Произведенный продукт, вынесенный на рынок, – это</vt:lpstr>
      <vt:lpstr>Информация о потребительских свойствах товара или услуги с целью продажи – это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АнтохаТоха</dc:creator>
  <cp:lastModifiedBy>Windows User</cp:lastModifiedBy>
  <cp:revision>9</cp:revision>
  <dcterms:created xsi:type="dcterms:W3CDTF">2017-01-21T09:20:00Z</dcterms:created>
  <dcterms:modified xsi:type="dcterms:W3CDTF">2017-09-28T09:11:16Z</dcterms:modified>
</cp:coreProperties>
</file>