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916832"/>
            <a:ext cx="828092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Заполните п</a:t>
            </a:r>
            <a:r>
              <a:rPr lang="ru-RU" sz="6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ропуски </a:t>
            </a:r>
          </a:p>
          <a:p>
            <a:pPr algn="ctr"/>
            <a:r>
              <a:rPr lang="ru-RU" sz="6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в</a:t>
            </a:r>
            <a:r>
              <a:rPr lang="ru-RU" sz="6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 тексте</a:t>
            </a:r>
            <a:endParaRPr lang="ru-RU" sz="6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3334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268760"/>
            <a:ext cx="8458200" cy="396044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1.В центре атома находится …</a:t>
            </a:r>
          </a:p>
          <a:p>
            <a:r>
              <a:rPr lang="ru-RU" sz="4800" b="1" dirty="0" smtClean="0">
                <a:solidFill>
                  <a:srgbClr val="002060"/>
                </a:solidFill>
              </a:rPr>
              <a:t>2. Вокруг ядра движутся …, они имеют… заряд.</a:t>
            </a:r>
          </a:p>
          <a:p>
            <a:r>
              <a:rPr lang="ru-RU" sz="4800" b="1" dirty="0" smtClean="0">
                <a:solidFill>
                  <a:srgbClr val="002060"/>
                </a:solidFill>
              </a:rPr>
              <a:t>3.Ядро состоит из …  и  …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653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836712"/>
            <a:ext cx="8458200" cy="4464496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4.Протоны имеют … заряд, а нейтроны ….</a:t>
            </a:r>
          </a:p>
          <a:p>
            <a:r>
              <a:rPr lang="ru-RU" sz="4800" dirty="0" smtClean="0">
                <a:solidFill>
                  <a:srgbClr val="002060"/>
                </a:solidFill>
              </a:rPr>
              <a:t>5.У электрически нейтрального атома заряд ядра … заряду электронов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626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836712"/>
            <a:ext cx="8458200" cy="4968552"/>
          </a:xfrm>
        </p:spPr>
        <p:txBody>
          <a:bodyPr>
            <a:normAutofit lnSpcReduction="10000"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6.Атомы различных химических элементов отличаются друг от друга числом …</a:t>
            </a:r>
          </a:p>
          <a:p>
            <a:r>
              <a:rPr lang="ru-RU" sz="4800" dirty="0" smtClean="0">
                <a:solidFill>
                  <a:srgbClr val="002060"/>
                </a:solidFill>
              </a:rPr>
              <a:t>7.Атом, потерявший один или несколько электронов называется …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497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8458200" cy="5328592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8.Атом, присоединивший один или несколько электронов, называется … </a:t>
            </a:r>
          </a:p>
          <a:p>
            <a:r>
              <a:rPr lang="ru-RU" sz="4800" dirty="0" smtClean="0">
                <a:solidFill>
                  <a:srgbClr val="002060"/>
                </a:solidFill>
              </a:rPr>
              <a:t>9.В ядре атома натрия 23 частицы, из ни</a:t>
            </a:r>
            <a:r>
              <a:rPr lang="ru-RU" sz="4800" b="1" dirty="0" smtClean="0">
                <a:solidFill>
                  <a:srgbClr val="002060"/>
                </a:solidFill>
              </a:rPr>
              <a:t>х</a:t>
            </a:r>
            <a:r>
              <a:rPr lang="ru-RU" sz="4800" dirty="0" smtClean="0">
                <a:solidFill>
                  <a:srgbClr val="002060"/>
                </a:solidFill>
              </a:rPr>
              <a:t> 12нейтронов и … протонов.</a:t>
            </a: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926749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620688"/>
            <a:ext cx="8458200" cy="2808312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10. Главной характеристикой химического элемента является число … в ядре.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0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</TotalTime>
  <Words>98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12345</dc:creator>
  <cp:lastModifiedBy>12345</cp:lastModifiedBy>
  <cp:revision>6</cp:revision>
  <dcterms:created xsi:type="dcterms:W3CDTF">2017-09-27T18:36:08Z</dcterms:created>
  <dcterms:modified xsi:type="dcterms:W3CDTF">2017-09-27T19:03:13Z</dcterms:modified>
</cp:coreProperties>
</file>