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387B-76DE-48FC-A001-1757B7607805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00FE4D-F384-48A4-8524-AC9ADCEDC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387B-76DE-48FC-A001-1757B7607805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FE4D-F384-48A4-8524-AC9ADCEDC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387B-76DE-48FC-A001-1757B7607805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FE4D-F384-48A4-8524-AC9ADCEDC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387B-76DE-48FC-A001-1757B7607805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00FE4D-F384-48A4-8524-AC9ADCEDC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387B-76DE-48FC-A001-1757B7607805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FE4D-F384-48A4-8524-AC9ADCEDC5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387B-76DE-48FC-A001-1757B7607805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FE4D-F384-48A4-8524-AC9ADCEDC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387B-76DE-48FC-A001-1757B7607805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E00FE4D-F384-48A4-8524-AC9ADCEDC5E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387B-76DE-48FC-A001-1757B7607805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FE4D-F384-48A4-8524-AC9ADCEDC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387B-76DE-48FC-A001-1757B7607805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FE4D-F384-48A4-8524-AC9ADCEDC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387B-76DE-48FC-A001-1757B7607805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FE4D-F384-48A4-8524-AC9ADCEDC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2387B-76DE-48FC-A001-1757B7607805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FE4D-F384-48A4-8524-AC9ADCEDC5E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B2387B-76DE-48FC-A001-1757B7607805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00FE4D-F384-48A4-8524-AC9ADCEDC5E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857364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60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А.С.Макаренко</a:t>
            </a:r>
            <a:br>
              <a:rPr lang="ru-RU" sz="60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60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«Педагогическая поэма»</a:t>
            </a:r>
            <a:endParaRPr lang="ru-RU" sz="60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4338"/>
            <a:ext cx="8872442" cy="170080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Педагогическая поэма</a:t>
            </a:r>
            <a:endParaRPr lang="ru-RU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2543175"/>
            <a:ext cx="575310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5748" y="1000108"/>
            <a:ext cx="900825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«Педагогической поэме» рассказывается о попытке создания полной педагогической системы на примере колонии для несовершеннолетних правонарушителей, преобразованной в ходе педагогического опыта в детскую трудовую колонию.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9813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4338"/>
            <a:ext cx="8872442" cy="170080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Педагогическая поэма</a:t>
            </a:r>
            <a:endParaRPr lang="ru-RU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80728"/>
            <a:ext cx="9036496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dirty="0"/>
              <a:t>    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 является главным героем книги Макаренко. Пути его создания, развития, наконец, активного действия и составляют основу содержания «Педагогической поэмы». 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Но ведь коллектив не что-то безликое. Настоящий коллектив состоит из разнообразных неповторимых индивидуальностей. Поэтому-то в «Педагогической поэме» вместе с изображением роста коллектива перед нами развертываются судьбы отдельных, наиболее примечательных, его членов. Автора интересуют поворотные моменты в формировании человека или такие ситуации, где он выявляет те или иные уже определившиеся качества своей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натуры.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76" y="3671646"/>
            <a:ext cx="4248472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78923"/>
            <a:ext cx="39528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5350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57214"/>
            <a:ext cx="8872442" cy="170080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Педагогическая поэма</a:t>
            </a:r>
            <a:endParaRPr lang="ru-RU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57298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Макаренко прошла самую беспристрастную, самую объективную проверку — проверку временем. Пусть сегодня её партийность более чем неактуальна, современная молодежь о комсомоле знает лишь понаслышке, канул в лету культ коллектива. Дело в другом. Макаренко – мастер своего дела, увлеченный педагог-практик.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71900"/>
            <a:ext cx="4267200" cy="3086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872461"/>
            <a:ext cx="4176464" cy="2972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6363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4338"/>
            <a:ext cx="8872442" cy="170080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Педагогическая поэма</a:t>
            </a:r>
            <a:endParaRPr lang="ru-RU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071546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убрать идеологию, смысл книги мало изменится, это по-прежнему будет Поэма, ода педагогам и их воспитанникам. Это ода человечности и нравственности, а эти ценности нетленны в любую эпоху: «У человека должна быть единственная специальность - он должен быть большим человеком, настоящим человеком».</a:t>
            </a:r>
          </a:p>
        </p:txBody>
      </p:sp>
      <p:pic>
        <p:nvPicPr>
          <p:cNvPr id="19458" name="Picture 2" descr="http://vipbook.info/uploads/posts/2011-06/1306916455_p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432069"/>
            <a:ext cx="2592288" cy="34259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s://lh6.ggpht.com/mQtyVl4uq72dxSB8k9ltVh5e1AeO5I8EXcVp93jm7R3yr0YnuKOb7X5NQc9iu-1eWh8=w3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3683695"/>
            <a:ext cx="3174305" cy="31743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://i.livelib.ru/boocover/1000331589/l/e8a0/Pedagogicheskaya_poem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3466878"/>
            <a:ext cx="2160240" cy="33911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1060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285860"/>
            <a:ext cx="8784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«Наша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воспитания должна основываться на общей организованности жизни, на повышении культурного уровня, на организации тона и стиля всей работы, на организации здоровой перспективы, ясности, особенно же на внимании к отдельному человеку, к его удачам и неудачам, к его затруднениям, особенностям, стремлениям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 </a:t>
            </a:r>
          </a:p>
          <a:p>
            <a:pPr algn="ctr"/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Антон Семенович Макаренко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972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</TotalTime>
  <Words>194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А.С.Макаренко «Педагогическая поэма»</vt:lpstr>
      <vt:lpstr>Педагогическая поэма</vt:lpstr>
      <vt:lpstr>Педагогическая поэма</vt:lpstr>
      <vt:lpstr>Педагогическая поэма</vt:lpstr>
      <vt:lpstr>Педагогическая поэма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А.С.Макаренко «Педагогическая поэма»</dc:title>
  <dc:creator>Татьяна</dc:creator>
  <cp:lastModifiedBy>Татьяна</cp:lastModifiedBy>
  <cp:revision>1</cp:revision>
  <dcterms:created xsi:type="dcterms:W3CDTF">2017-09-28T17:43:23Z</dcterms:created>
  <dcterms:modified xsi:type="dcterms:W3CDTF">2017-09-28T17:48:56Z</dcterms:modified>
</cp:coreProperties>
</file>