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64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3C0C-CF89-4CDD-B02F-A972A3556FF7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09C8E-4E3C-482C-8CEC-43CA23C09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amera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3C0C-CF89-4CDD-B02F-A972A3556FF7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09C8E-4E3C-482C-8CEC-43CA23C09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amera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3C0C-CF89-4CDD-B02F-A972A3556FF7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09C8E-4E3C-482C-8CEC-43CA23C09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amera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3C0C-CF89-4CDD-B02F-A972A3556FF7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09C8E-4E3C-482C-8CEC-43CA23C09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amera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3C0C-CF89-4CDD-B02F-A972A3556FF7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09C8E-4E3C-482C-8CEC-43CA23C09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amera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3C0C-CF89-4CDD-B02F-A972A3556FF7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09C8E-4E3C-482C-8CEC-43CA23C09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amera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3C0C-CF89-4CDD-B02F-A972A3556FF7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09C8E-4E3C-482C-8CEC-43CA23C09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amera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3C0C-CF89-4CDD-B02F-A972A3556FF7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09C8E-4E3C-482C-8CEC-43CA23C09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amera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3C0C-CF89-4CDD-B02F-A972A3556FF7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09C8E-4E3C-482C-8CEC-43CA23C09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amera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3C0C-CF89-4CDD-B02F-A972A3556FF7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09C8E-4E3C-482C-8CEC-43CA23C09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amera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3C0C-CF89-4CDD-B02F-A972A3556FF7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09C8E-4E3C-482C-8CEC-43CA23C09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amera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23C0C-CF89-4CDD-B02F-A972A3556FF7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09C8E-4E3C-482C-8CEC-43CA23C09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newsflash/>
    <p:sndAc>
      <p:stSnd>
        <p:snd r:embed="rId13" name="camera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email"/>
          <a:srcRect l="17157" t="5158" r="16159" b="6250"/>
          <a:stretch>
            <a:fillRect/>
          </a:stretch>
        </p:blipFill>
        <p:spPr bwMode="auto">
          <a:xfrm>
            <a:off x="-37562" y="0"/>
            <a:ext cx="91815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07704" y="3068960"/>
            <a:ext cx="5101130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amera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 l="16875" t="3563" r="15886" b="6250"/>
          <a:stretch>
            <a:fillRect/>
          </a:stretch>
        </p:blipFill>
        <p:spPr bwMode="auto">
          <a:xfrm>
            <a:off x="0" y="0"/>
            <a:ext cx="9144000" cy="689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/>
          <a:srcRect l="17429" t="4547" r="16712" b="6250"/>
          <a:stretch>
            <a:fillRect/>
          </a:stretch>
        </p:blipFill>
        <p:spPr bwMode="auto">
          <a:xfrm>
            <a:off x="0" y="-1"/>
            <a:ext cx="9144000" cy="6963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/>
          <a:srcRect l="16322" t="3563" r="16712" b="6250"/>
          <a:stretch>
            <a:fillRect/>
          </a:stretch>
        </p:blipFill>
        <p:spPr bwMode="auto">
          <a:xfrm>
            <a:off x="0" y="0"/>
            <a:ext cx="9144000" cy="6923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/>
          <a:srcRect l="16875" t="4547" r="16159" b="6250"/>
          <a:stretch>
            <a:fillRect/>
          </a:stretch>
        </p:blipFill>
        <p:spPr bwMode="auto">
          <a:xfrm>
            <a:off x="0" y="0"/>
            <a:ext cx="9144000" cy="6848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/>
          <a:srcRect l="16875" t="4547" r="18373" b="6250"/>
          <a:stretch>
            <a:fillRect/>
          </a:stretch>
        </p:blipFill>
        <p:spPr bwMode="auto">
          <a:xfrm>
            <a:off x="0" y="-224279"/>
            <a:ext cx="9144000" cy="7082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катерюшка</dc:creator>
  <cp:lastModifiedBy>катерюшка</cp:lastModifiedBy>
  <cp:revision>5</cp:revision>
  <dcterms:created xsi:type="dcterms:W3CDTF">2017-02-21T15:52:25Z</dcterms:created>
  <dcterms:modified xsi:type="dcterms:W3CDTF">2017-09-28T13:33:40Z</dcterms:modified>
</cp:coreProperties>
</file>