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64" r:id="rId5"/>
    <p:sldId id="259" r:id="rId6"/>
    <p:sldId id="260" r:id="rId7"/>
    <p:sldId id="262" r:id="rId8"/>
    <p:sldId id="263" r:id="rId9"/>
    <p:sldId id="265" r:id="rId10"/>
    <p:sldId id="266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BA10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86325" autoAdjust="0"/>
  </p:normalViewPr>
  <p:slideViewPr>
    <p:cSldViewPr>
      <p:cViewPr>
        <p:scale>
          <a:sx n="70" d="100"/>
          <a:sy n="70" d="100"/>
        </p:scale>
        <p:origin x="-816" y="-5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1E2-FAFF-4B66-A853-C56CB00DA40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BB6C-F35F-49D3-B3E7-109805CB3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1E2-FAFF-4B66-A853-C56CB00DA40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BB6C-F35F-49D3-B3E7-109805CB3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1E2-FAFF-4B66-A853-C56CB00DA40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BB6C-F35F-49D3-B3E7-109805CB3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1E2-FAFF-4B66-A853-C56CB00DA40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BB6C-F35F-49D3-B3E7-109805CB3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1E2-FAFF-4B66-A853-C56CB00DA40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BB6C-F35F-49D3-B3E7-109805CB3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1E2-FAFF-4B66-A853-C56CB00DA40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BB6C-F35F-49D3-B3E7-109805CB3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1E2-FAFF-4B66-A853-C56CB00DA40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BB6C-F35F-49D3-B3E7-109805CB3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1E2-FAFF-4B66-A853-C56CB00DA40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BB6C-F35F-49D3-B3E7-109805CB3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1E2-FAFF-4B66-A853-C56CB00DA40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BB6C-F35F-49D3-B3E7-109805CB3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1E2-FAFF-4B66-A853-C56CB00DA40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BB6C-F35F-49D3-B3E7-109805CB3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1E2-FAFF-4B66-A853-C56CB00DA40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BB6C-F35F-49D3-B3E7-109805CB3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F01E2-FAFF-4B66-A853-C56CB00DA40C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9BB6C-F35F-49D3-B3E7-109805CB3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11760" y="1052736"/>
            <a:ext cx="60486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Arial Black" pitchFamily="34" charset="0"/>
              </a:rPr>
              <a:t>Презентация к занятию по правилам дорожного движения </a:t>
            </a:r>
          </a:p>
          <a:p>
            <a:pPr algn="ctr"/>
            <a:r>
              <a:rPr lang="ru-RU" sz="2800" b="1" dirty="0" smtClean="0">
                <a:latin typeface="Arial Black" pitchFamily="34" charset="0"/>
              </a:rPr>
              <a:t>в подготовительной группе 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19457" name="Рисунок 3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1872208" cy="3108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3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149080"/>
            <a:ext cx="3520008" cy="2265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3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068960"/>
            <a:ext cx="300756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364088" y="5733256"/>
            <a:ext cx="3779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Воспитатель: Корнева Л.Н.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548680"/>
            <a:ext cx="52565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У него всегда три глаза,</a:t>
            </a:r>
            <a:br>
              <a:rPr lang="ru-RU" sz="2400" dirty="0">
                <a:latin typeface="Arial Black" pitchFamily="34" charset="0"/>
              </a:rPr>
            </a:br>
            <a:r>
              <a:rPr lang="ru-RU" sz="2400" dirty="0">
                <a:latin typeface="Arial Black" pitchFamily="34" charset="0"/>
              </a:rPr>
              <a:t>Он не смотрит всеми сразу:</a:t>
            </a:r>
            <a:br>
              <a:rPr lang="ru-RU" sz="2400" dirty="0">
                <a:latin typeface="Arial Black" pitchFamily="34" charset="0"/>
              </a:rPr>
            </a:br>
            <a:r>
              <a:rPr lang="ru-RU" sz="2400" dirty="0">
                <a:latin typeface="Arial Black" pitchFamily="34" charset="0"/>
              </a:rPr>
              <a:t>Два любых глазка прищурит,</a:t>
            </a:r>
            <a:br>
              <a:rPr lang="ru-RU" sz="2400" dirty="0">
                <a:latin typeface="Arial Black" pitchFamily="34" charset="0"/>
              </a:rPr>
            </a:br>
            <a:r>
              <a:rPr lang="ru-RU" sz="2400" dirty="0">
                <a:latin typeface="Arial Black" pitchFamily="34" charset="0"/>
              </a:rPr>
              <a:t>А один не спит, дежурит.</a:t>
            </a:r>
            <a:br>
              <a:rPr lang="ru-RU" sz="2400" dirty="0">
                <a:latin typeface="Arial Black" pitchFamily="34" charset="0"/>
              </a:rPr>
            </a:br>
            <a:r>
              <a:rPr lang="ru-RU" sz="2400" dirty="0">
                <a:latin typeface="Arial Black" pitchFamily="34" charset="0"/>
              </a:rPr>
              <a:t>Он глазами говорит:</a:t>
            </a:r>
            <a:br>
              <a:rPr lang="ru-RU" sz="2400" dirty="0">
                <a:latin typeface="Arial Black" pitchFamily="34" charset="0"/>
              </a:rPr>
            </a:br>
            <a:r>
              <a:rPr lang="ru-RU" sz="2400" dirty="0">
                <a:latin typeface="Arial Black" pitchFamily="34" charset="0"/>
              </a:rPr>
              <a:t>«Можно ехать!», «Путь закрыт!»,</a:t>
            </a:r>
            <a:br>
              <a:rPr lang="ru-RU" sz="2400" dirty="0">
                <a:latin typeface="Arial Black" pitchFamily="34" charset="0"/>
              </a:rPr>
            </a:br>
            <a:r>
              <a:rPr lang="ru-RU" sz="2400" dirty="0">
                <a:latin typeface="Arial Black" pitchFamily="34" charset="0"/>
              </a:rPr>
              <a:t>Иль «Внимание! Постой!».</a:t>
            </a:r>
            <a:br>
              <a:rPr lang="ru-RU" sz="2400" dirty="0">
                <a:latin typeface="Arial Black" pitchFamily="34" charset="0"/>
              </a:rPr>
            </a:br>
            <a:r>
              <a:rPr lang="ru-RU" sz="2400" dirty="0">
                <a:latin typeface="Arial Black" pitchFamily="34" charset="0"/>
              </a:rPr>
              <a:t>Кто же этот постовой?</a:t>
            </a:r>
          </a:p>
        </p:txBody>
      </p:sp>
      <p:pic>
        <p:nvPicPr>
          <p:cNvPr id="7170" name="Picture 2" descr="ПДД. Учебное пособие для автошкол. Вождение 2011, DOCX, PDF, MP3 TORRENTS.TJ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196752"/>
            <a:ext cx="2361643" cy="265353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47664" y="4365104"/>
            <a:ext cx="66247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B050"/>
                </a:solidFill>
                <a:latin typeface="Arial Black" pitchFamily="34" charset="0"/>
              </a:rPr>
              <a:t>Светофор настоящий друг водителей и пешеходов!</a:t>
            </a:r>
            <a:endParaRPr lang="ru-RU" sz="3600" dirty="0">
              <a:solidFill>
                <a:srgbClr val="00B05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10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00808"/>
            <a:ext cx="3816424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59632" y="404664"/>
            <a:ext cx="72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 Black" pitchFamily="34" charset="0"/>
              </a:rPr>
              <a:t>Расположите правильно цвета светофора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796136" y="2348880"/>
            <a:ext cx="720080" cy="7200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508104" y="4797152"/>
            <a:ext cx="720080" cy="72008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308304" y="3861048"/>
            <a:ext cx="720080" cy="72008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09066E-6 L -0.39375 0.052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00" y="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7.40741E-7 L -0.55903 0.06296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00" y="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-0.36216 -0.18889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00" y="-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2060848"/>
            <a:ext cx="81369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Arial Black" pitchFamily="34" charset="0"/>
              </a:rPr>
              <a:t>Задачи :</a:t>
            </a:r>
            <a:endParaRPr lang="ru-RU" dirty="0" smtClean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Вспомнить виды транспортных средств;</a:t>
            </a:r>
          </a:p>
          <a:p>
            <a:r>
              <a:rPr lang="ru-RU" dirty="0" smtClean="0">
                <a:latin typeface="Arial Black" pitchFamily="34" charset="0"/>
              </a:rPr>
              <a:t>Расширить </a:t>
            </a:r>
            <a:r>
              <a:rPr lang="ru-RU" dirty="0">
                <a:latin typeface="Arial Black" pitchFamily="34" charset="0"/>
              </a:rPr>
              <a:t>и закрепить знания детей о сигналах светофора и правилах дорожного движения;</a:t>
            </a:r>
            <a:endParaRPr lang="ru-RU" dirty="0" smtClean="0">
              <a:latin typeface="Arial Black" pitchFamily="34" charset="0"/>
            </a:endParaRPr>
          </a:p>
          <a:p>
            <a:r>
              <a:rPr lang="ru-RU" dirty="0">
                <a:latin typeface="Arial Black" pitchFamily="34" charset="0"/>
              </a:rPr>
              <a:t>Закрепить полученные </a:t>
            </a:r>
            <a:r>
              <a:rPr lang="ru-RU" dirty="0" smtClean="0">
                <a:latin typeface="Arial Black" pitchFamily="34" charset="0"/>
              </a:rPr>
              <a:t>знания; </a:t>
            </a:r>
          </a:p>
          <a:p>
            <a:r>
              <a:rPr lang="ru-RU" dirty="0" smtClean="0">
                <a:latin typeface="Arial Black" pitchFamily="34" charset="0"/>
              </a:rPr>
              <a:t>Создать </a:t>
            </a:r>
            <a:r>
              <a:rPr lang="ru-RU" dirty="0">
                <a:latin typeface="Arial Black" pitchFamily="34" charset="0"/>
              </a:rPr>
              <a:t>условия для развития внимания, наблюдательности при выполнении заданий;</a:t>
            </a:r>
            <a:endParaRPr lang="ru-RU" dirty="0" smtClean="0">
              <a:latin typeface="Arial Black" pitchFamily="34" charset="0"/>
            </a:endParaRPr>
          </a:p>
          <a:p>
            <a:r>
              <a:rPr lang="ru-RU" dirty="0">
                <a:latin typeface="Arial Black" pitchFamily="34" charset="0"/>
              </a:rPr>
              <a:t>Воспитывать умение работать в коллективе, самостоятельно применять свои знания на практике.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908720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Arial Black" pitchFamily="34" charset="0"/>
              </a:rPr>
              <a:t>Цель  :</a:t>
            </a:r>
            <a:r>
              <a:rPr lang="ru-RU" dirty="0" smtClean="0">
                <a:latin typeface="Arial Black" pitchFamily="34" charset="0"/>
              </a:rPr>
              <a:t> </a:t>
            </a:r>
            <a:r>
              <a:rPr lang="ru-RU" dirty="0">
                <a:latin typeface="Arial Black" pitchFamily="34" charset="0"/>
              </a:rPr>
              <a:t>систематизировать знания детей о правилах дорожного </a:t>
            </a:r>
            <a:r>
              <a:rPr lang="ru-RU" dirty="0" smtClean="0">
                <a:latin typeface="Arial Black" pitchFamily="34" charset="0"/>
              </a:rPr>
              <a:t>движения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628800"/>
            <a:ext cx="7707793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Средства транспортного передвижения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3888432" cy="2478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Рисунок 2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149080"/>
            <a:ext cx="4176464" cy="2518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Рисунок 3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836712"/>
            <a:ext cx="348256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83768" y="260648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Виды транспортных средств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3429000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Arial Black" pitchFamily="34" charset="0"/>
              </a:rPr>
              <a:t>Сухопутные транспортные средства</a:t>
            </a:r>
            <a:endParaRPr lang="ru-RU" sz="1600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4653136"/>
            <a:ext cx="26289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Arial Black" pitchFamily="34" charset="0"/>
              </a:rPr>
              <a:t>Воздушные</a:t>
            </a:r>
          </a:p>
          <a:p>
            <a:pPr algn="ctr"/>
            <a:r>
              <a:rPr lang="ru-RU" sz="1600" dirty="0" smtClean="0">
                <a:latin typeface="Arial Black" pitchFamily="34" charset="0"/>
              </a:rPr>
              <a:t> транспортные средства</a:t>
            </a:r>
            <a:endParaRPr lang="ru-RU" sz="1600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6056" y="3501008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Arial Black" pitchFamily="34" charset="0"/>
              </a:rPr>
              <a:t>Водные транспортные средства</a:t>
            </a:r>
            <a:endParaRPr lang="ru-RU" sz="1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212976"/>
            <a:ext cx="532859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91680" y="620688"/>
            <a:ext cx="59046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Arial Black" pitchFamily="34" charset="0"/>
              </a:rPr>
              <a:t>Что за чудо синий дом, окна светлые кругом, носит обувь из резины, и питается бензином?</a:t>
            </a:r>
            <a:endParaRPr lang="ru-RU" sz="2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726" y="2945484"/>
            <a:ext cx="5870547" cy="328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259632" y="692696"/>
            <a:ext cx="64807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Arial Black" pitchFamily="34" charset="0"/>
              </a:rPr>
              <a:t>Этот конь не ест овса, </a:t>
            </a:r>
            <a:endParaRPr lang="ru-RU" sz="2800" dirty="0" smtClean="0">
              <a:latin typeface="Arial Black" pitchFamily="34" charset="0"/>
            </a:endParaRPr>
          </a:p>
          <a:p>
            <a:pPr algn="ctr"/>
            <a:r>
              <a:rPr lang="ru-RU" sz="2800" dirty="0" smtClean="0">
                <a:latin typeface="Arial Black" pitchFamily="34" charset="0"/>
              </a:rPr>
              <a:t>вместо </a:t>
            </a:r>
            <a:r>
              <a:rPr lang="ru-RU" sz="2800" dirty="0">
                <a:latin typeface="Arial Black" pitchFamily="34" charset="0"/>
              </a:rPr>
              <a:t>ног </a:t>
            </a:r>
            <a:r>
              <a:rPr lang="ru-RU" sz="2800" dirty="0" smtClean="0">
                <a:latin typeface="Arial Black" pitchFamily="34" charset="0"/>
              </a:rPr>
              <a:t>два </a:t>
            </a:r>
            <a:r>
              <a:rPr lang="ru-RU" sz="2800" dirty="0">
                <a:latin typeface="Arial Black" pitchFamily="34" charset="0"/>
              </a:rPr>
              <a:t>колеса. </a:t>
            </a:r>
            <a:endParaRPr lang="ru-RU" sz="2800" dirty="0" smtClean="0">
              <a:latin typeface="Arial Black" pitchFamily="34" charset="0"/>
            </a:endParaRPr>
          </a:p>
          <a:p>
            <a:pPr algn="ctr"/>
            <a:r>
              <a:rPr lang="ru-RU" sz="2800" dirty="0" smtClean="0">
                <a:latin typeface="Arial Black" pitchFamily="34" charset="0"/>
              </a:rPr>
              <a:t>Сядь </a:t>
            </a:r>
            <a:r>
              <a:rPr lang="ru-RU" sz="2800" dirty="0">
                <a:latin typeface="Arial Black" pitchFamily="34" charset="0"/>
              </a:rPr>
              <a:t>верхом и мчись на нем, только лучше правь </a:t>
            </a:r>
            <a:r>
              <a:rPr lang="ru-RU" sz="2800" dirty="0" smtClean="0">
                <a:latin typeface="Arial Black" pitchFamily="34" charset="0"/>
              </a:rPr>
              <a:t>рулем?</a:t>
            </a:r>
            <a:endParaRPr lang="ru-RU" sz="2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2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574" y="2708920"/>
            <a:ext cx="7640851" cy="3619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19672" y="548680"/>
            <a:ext cx="64807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Arial Black" pitchFamily="34" charset="0"/>
              </a:rPr>
              <a:t>Быстро в небе проплывает, обгоняя птиц полет. </a:t>
            </a:r>
            <a:endParaRPr lang="ru-RU" sz="2800" dirty="0" smtClean="0">
              <a:latin typeface="Arial Black" pitchFamily="34" charset="0"/>
            </a:endParaRPr>
          </a:p>
          <a:p>
            <a:pPr algn="ctr"/>
            <a:r>
              <a:rPr lang="ru-RU" sz="2800" dirty="0" smtClean="0">
                <a:latin typeface="Arial Black" pitchFamily="34" charset="0"/>
              </a:rPr>
              <a:t>Человек </a:t>
            </a:r>
            <a:r>
              <a:rPr lang="ru-RU" sz="2800" dirty="0">
                <a:latin typeface="Arial Black" pitchFamily="34" charset="0"/>
              </a:rPr>
              <a:t>им управляет. </a:t>
            </a:r>
            <a:endParaRPr lang="ru-RU" sz="2800" dirty="0" smtClean="0">
              <a:latin typeface="Arial Black" pitchFamily="34" charset="0"/>
            </a:endParaRPr>
          </a:p>
          <a:p>
            <a:pPr algn="ctr"/>
            <a:r>
              <a:rPr lang="ru-RU" sz="2800" dirty="0" smtClean="0">
                <a:latin typeface="Arial Black" pitchFamily="34" charset="0"/>
              </a:rPr>
              <a:t>Что </a:t>
            </a:r>
            <a:r>
              <a:rPr lang="ru-RU" sz="2800" dirty="0">
                <a:latin typeface="Arial Black" pitchFamily="34" charset="0"/>
              </a:rPr>
              <a:t>такое?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2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900" y="2579784"/>
            <a:ext cx="5060199" cy="3838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403648" y="476672"/>
            <a:ext cx="61926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Arial Black" pitchFamily="34" charset="0"/>
              </a:rPr>
              <a:t>К лежебоке у реки, притащил я две руки. По руке к бокам приладил и поплыл по водной глади.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87624" y="1844824"/>
            <a:ext cx="68407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B050"/>
                </a:solidFill>
                <a:latin typeface="Arial Black" pitchFamily="34" charset="0"/>
              </a:rPr>
              <a:t>Правила</a:t>
            </a:r>
            <a:r>
              <a:rPr lang="ru-RU" sz="4800" dirty="0" smtClean="0">
                <a:latin typeface="Arial Black" pitchFamily="34" charset="0"/>
              </a:rPr>
              <a:t> </a:t>
            </a:r>
            <a:r>
              <a:rPr lang="ru-RU" sz="4800" dirty="0" smtClean="0">
                <a:solidFill>
                  <a:srgbClr val="7030A0"/>
                </a:solidFill>
                <a:latin typeface="Arial Black" pitchFamily="34" charset="0"/>
              </a:rPr>
              <a:t>дорожные</a:t>
            </a:r>
            <a:r>
              <a:rPr lang="ru-RU" sz="4800" dirty="0" smtClean="0">
                <a:latin typeface="Arial Black" pitchFamily="34" charset="0"/>
              </a:rPr>
              <a:t> </a:t>
            </a:r>
            <a:r>
              <a:rPr lang="ru-RU" sz="4800" dirty="0" smtClean="0">
                <a:solidFill>
                  <a:srgbClr val="FF0000"/>
                </a:solidFill>
                <a:latin typeface="Arial Black" pitchFamily="34" charset="0"/>
              </a:rPr>
              <a:t>знать</a:t>
            </a:r>
            <a:r>
              <a:rPr lang="ru-RU" sz="4800" dirty="0" smtClean="0">
                <a:latin typeface="Arial Black" pitchFamily="34" charset="0"/>
              </a:rPr>
              <a:t> </a:t>
            </a:r>
            <a:r>
              <a:rPr lang="ru-RU" sz="4800" dirty="0" smtClean="0">
                <a:solidFill>
                  <a:srgbClr val="BA1069"/>
                </a:solidFill>
                <a:latin typeface="Arial Black" pitchFamily="34" charset="0"/>
              </a:rPr>
              <a:t>каждому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lang="ru-RU" sz="4800" dirty="0" smtClean="0">
                <a:solidFill>
                  <a:srgbClr val="00FFCC"/>
                </a:solidFill>
                <a:latin typeface="Arial Black" pitchFamily="34" charset="0"/>
              </a:rPr>
              <a:t>положено!</a:t>
            </a:r>
            <a:endParaRPr lang="ru-RU" sz="4800" dirty="0">
              <a:solidFill>
                <a:srgbClr val="00FFCC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190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Игорь</dc:creator>
  <cp:lastModifiedBy>OLD</cp:lastModifiedBy>
  <cp:revision>96</cp:revision>
  <dcterms:created xsi:type="dcterms:W3CDTF">2014-11-16T14:42:10Z</dcterms:created>
  <dcterms:modified xsi:type="dcterms:W3CDTF">2017-09-28T11:13:34Z</dcterms:modified>
</cp:coreProperties>
</file>