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2" r:id="rId3"/>
    <p:sldId id="271" r:id="rId4"/>
    <p:sldId id="275" r:id="rId5"/>
    <p:sldId id="274" r:id="rId6"/>
    <p:sldId id="277" r:id="rId7"/>
    <p:sldId id="273" r:id="rId8"/>
    <p:sldId id="276" r:id="rId9"/>
    <p:sldId id="278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BA1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325" autoAdjust="0"/>
  </p:normalViewPr>
  <p:slideViewPr>
    <p:cSldViewPr>
      <p:cViewPr>
        <p:scale>
          <a:sx n="70" d="100"/>
          <a:sy n="70" d="100"/>
        </p:scale>
        <p:origin x="-816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gif"/><Relationship Id="rId4" Type="http://schemas.openxmlformats.org/officeDocument/2006/relationships/image" Target="../media/image19.jpeg"/><Relationship Id="rId9" Type="http://schemas.openxmlformats.org/officeDocument/2006/relationships/image" Target="../media/image2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5.png"/><Relationship Id="rId7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6.jpeg"/><Relationship Id="rId4" Type="http://schemas.openxmlformats.org/officeDocument/2006/relationships/image" Target="../media/image13.jpeg"/><Relationship Id="rId9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jpeg"/><Relationship Id="rId7" Type="http://schemas.openxmlformats.org/officeDocument/2006/relationships/image" Target="../media/image32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gif"/><Relationship Id="rId10" Type="http://schemas.openxmlformats.org/officeDocument/2006/relationships/image" Target="../media/image42.jpeg"/><Relationship Id="rId4" Type="http://schemas.openxmlformats.org/officeDocument/2006/relationships/image" Target="../media/image36.gif"/><Relationship Id="rId9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9.gif"/><Relationship Id="rId7" Type="http://schemas.openxmlformats.org/officeDocument/2006/relationships/image" Target="../media/image33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7.png"/><Relationship Id="rId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208823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99592" y="18864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Соотнесите цвета светофора  с действиями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27" name="Стрелка влево 26"/>
          <p:cNvSpPr/>
          <p:nvPr/>
        </p:nvSpPr>
        <p:spPr>
          <a:xfrm>
            <a:off x="2555776" y="3284984"/>
            <a:ext cx="5760640" cy="936104"/>
          </a:xfrm>
          <a:prstGeom prst="leftArrow">
            <a:avLst/>
          </a:prstGeom>
          <a:solidFill>
            <a:schemeClr val="bg1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лево 27"/>
          <p:cNvSpPr/>
          <p:nvPr/>
        </p:nvSpPr>
        <p:spPr>
          <a:xfrm>
            <a:off x="2555776" y="4221088"/>
            <a:ext cx="5760640" cy="936104"/>
          </a:xfrm>
          <a:prstGeom prst="leftArrow">
            <a:avLst/>
          </a:prstGeom>
          <a:solidFill>
            <a:schemeClr val="bg1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лево 28"/>
          <p:cNvSpPr/>
          <p:nvPr/>
        </p:nvSpPr>
        <p:spPr>
          <a:xfrm>
            <a:off x="2699792" y="5157192"/>
            <a:ext cx="5616624" cy="936104"/>
          </a:xfrm>
          <a:prstGeom prst="leftArrow">
            <a:avLst/>
          </a:prstGeom>
          <a:solidFill>
            <a:schemeClr val="bg1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139952" y="126876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Стой, движение запрещено!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191683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Внимание, приготовься к движению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256490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Можешь смело переходить улицу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-0.10625 0.3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00" y="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-0.01163 0.3826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1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-0.07083 0.4245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Рисунок 1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08720"/>
            <a:ext cx="6336704" cy="386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43608" y="494116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Д   о  р   о   ж  н   ы   е   п   р   а   в   и   л  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556792"/>
            <a:ext cx="564385" cy="165618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жезл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4288" y="2420888"/>
            <a:ext cx="564385" cy="33123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светофор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28384" y="836712"/>
            <a:ext cx="564385" cy="2304256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знаки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6" y="6093296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itchFamily="34" charset="0"/>
              </a:rPr>
              <a:t>р</a:t>
            </a:r>
            <a:r>
              <a:rPr lang="ru-RU" dirty="0" smtClean="0">
                <a:latin typeface="Arial Black" pitchFamily="34" charset="0"/>
              </a:rPr>
              <a:t>    е   г   у    л   и   </a:t>
            </a:r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р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  о   в  </a:t>
            </a:r>
            <a:r>
              <a:rPr lang="ru-RU" dirty="0" err="1" smtClean="0">
                <a:latin typeface="Arial Black" pitchFamily="34" charset="0"/>
              </a:rPr>
              <a:t>щ</a:t>
            </a:r>
            <a:r>
              <a:rPr lang="ru-RU" dirty="0" smtClean="0">
                <a:latin typeface="Arial Black" pitchFamily="34" charset="0"/>
              </a:rPr>
              <a:t>   и  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260648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Кроссворд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03 -0.02106 L 0.11424 -0.468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-2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28421 0.0053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2107 L -0.28282 -0.2203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-0.09844 -0.3523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-1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1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1"/>
            <a:ext cx="3456000" cy="163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96752"/>
            <a:ext cx="3096344" cy="123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013176"/>
            <a:ext cx="31683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97152"/>
            <a:ext cx="3456000" cy="1696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4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3130482"/>
            <a:ext cx="3132000" cy="109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4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3456383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555776" y="188640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Отгадайте ребусы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Какие машины могут ехать на красный свет?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8674" name="Рисунок 4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60848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5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264029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276872"/>
            <a:ext cx="259228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05076"/>
            <a:ext cx="2736304" cy="197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5536" y="45091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Скорая помощь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623731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itchFamily="34" charset="0"/>
              </a:rPr>
              <a:t>Пожарная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20272" y="450912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itchFamily="34" charset="0"/>
              </a:rPr>
              <a:t>Полиция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260648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Знаки дорожного движения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26626" name="Рисунок 1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866" y="1136021"/>
            <a:ext cx="2412268" cy="491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8502">
            <a:off x="584094" y="1393406"/>
            <a:ext cx="3126757" cy="202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083">
            <a:off x="6123981" y="4029786"/>
            <a:ext cx="2811638" cy="193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1589">
            <a:off x="5753002" y="1137394"/>
            <a:ext cx="3037982" cy="208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4252">
            <a:off x="520381" y="4225872"/>
            <a:ext cx="3219265" cy="190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396044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Светофор. Дорожные знаки (окружающий мир 1 класс) - Видеоуро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58" y="2204864"/>
            <a:ext cx="2329182" cy="2088232"/>
          </a:xfrm>
          <a:prstGeom prst="rect">
            <a:avLst/>
          </a:prstGeom>
          <a:noFill/>
        </p:spPr>
      </p:pic>
      <p:pic>
        <p:nvPicPr>
          <p:cNvPr id="30728" name="Picture 8" descr="Все права защищены. 2013. Нормативные документы. Дорожные зн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509120"/>
            <a:ext cx="2016224" cy="2016224"/>
          </a:xfrm>
          <a:prstGeom prst="rect">
            <a:avLst/>
          </a:prstGeom>
          <a:noFill/>
        </p:spPr>
      </p:pic>
      <p:pic>
        <p:nvPicPr>
          <p:cNvPr id="30730" name="Picture 10" descr="ДВИЖЕНИЕ ТРАНСПОРТНЫХ СРЕДСТВ СО СПЕЦИАЛЬНЫМИ СИГНАЛАМИ - правила ПДД России GAI.U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201" y="4520530"/>
            <a:ext cx="2004814" cy="2004814"/>
          </a:xfrm>
          <a:prstGeom prst="rect">
            <a:avLst/>
          </a:prstGeom>
          <a:noFill/>
        </p:spPr>
      </p:pic>
      <p:pic>
        <p:nvPicPr>
          <p:cNvPr id="30732" name="Picture 12" descr="Презентация к занятию (младшая группа) на тему: Правила Дорожного Движения Социальная сеть работников образовани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9286"/>
            <a:ext cx="2054324" cy="2054324"/>
          </a:xfrm>
          <a:prstGeom prst="rect">
            <a:avLst/>
          </a:prstGeom>
          <a:noFill/>
        </p:spPr>
      </p:pic>
      <p:pic>
        <p:nvPicPr>
          <p:cNvPr id="30734" name="Picture 14" descr="Ментовская подстава, называется &quot;один на один&quot;. - Просмотр темы :: AUTOLADA.RU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2708919"/>
            <a:ext cx="2104628" cy="2020443"/>
          </a:xfrm>
          <a:prstGeom prst="rect">
            <a:avLst/>
          </a:prstGeom>
          <a:noFill/>
        </p:spPr>
      </p:pic>
      <p:pic>
        <p:nvPicPr>
          <p:cNvPr id="30736" name="Picture 16" descr="Знаки дорожного движения РФ 2014 - Запрещающие знаки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36993"/>
            <a:ext cx="2071970" cy="1914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432048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предупреждающий знак Скачать вект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995" y="2648322"/>
            <a:ext cx="1813923" cy="1572766"/>
          </a:xfrm>
          <a:prstGeom prst="rect">
            <a:avLst/>
          </a:prstGeom>
          <a:noFill/>
        </p:spPr>
      </p:pic>
      <p:pic>
        <p:nvPicPr>
          <p:cNvPr id="31749" name="Picture 5" descr="http://im0-tub-ru.yandex.net/i?id=5f18c85fe62ab649695c529fb77f3bd0-95-144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667497"/>
            <a:ext cx="1944216" cy="1771889"/>
          </a:xfrm>
          <a:prstGeom prst="rect">
            <a:avLst/>
          </a:prstGeom>
          <a:noFill/>
        </p:spPr>
      </p:pic>
      <p:pic>
        <p:nvPicPr>
          <p:cNvPr id="31751" name="Picture 7" descr="Автошкола &quot;Меркурий&quot; - Предупреждающие знак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947" y="4044346"/>
            <a:ext cx="2131546" cy="1872208"/>
          </a:xfrm>
          <a:prstGeom prst="rect">
            <a:avLst/>
          </a:prstGeom>
          <a:noFill/>
        </p:spPr>
      </p:pic>
      <p:pic>
        <p:nvPicPr>
          <p:cNvPr id="31753" name="Picture 9" descr="http://cs306708.vk.me/v306708217/ecbf/p95xsKrAfH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77082"/>
            <a:ext cx="2003847" cy="1751707"/>
          </a:xfrm>
          <a:prstGeom prst="rect">
            <a:avLst/>
          </a:prstGeom>
          <a:noFill/>
        </p:spPr>
      </p:pic>
      <p:pic>
        <p:nvPicPr>
          <p:cNvPr id="31755" name="Picture 11" descr="&quot;ГОСТ 23457-86. Технические средства организации дорожного движения. Правила применения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112" y="2564904"/>
            <a:ext cx="2463461" cy="2088232"/>
          </a:xfrm>
          <a:prstGeom prst="rect">
            <a:avLst/>
          </a:prstGeom>
          <a:noFill/>
        </p:spPr>
      </p:pic>
      <p:pic>
        <p:nvPicPr>
          <p:cNvPr id="31759" name="Picture 15" descr="Светофор. Дорожные знаки (окружающий мир 1 класс) - Видеоуроки по основным предметам школьной программы - InternetUrok.r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9296"/>
            <a:ext cx="2708300" cy="1811552"/>
          </a:xfrm>
          <a:prstGeom prst="rect">
            <a:avLst/>
          </a:prstGeom>
          <a:noFill/>
        </p:spPr>
      </p:pic>
      <p:pic>
        <p:nvPicPr>
          <p:cNvPr id="31761" name="Picture 17" descr="Украина и украинско-российские отношения (Страница 6538) - Политический раздел - Форум - Глобальная Авантюр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4365104"/>
            <a:ext cx="1931539" cy="193153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4563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&quot;ГОСТ 23457-86. Технические средства организации дорожного движения. Правила применения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24944"/>
            <a:ext cx="1555372" cy="1413975"/>
          </a:xfrm>
          <a:prstGeom prst="rect">
            <a:avLst/>
          </a:prstGeom>
          <a:noFill/>
        </p:spPr>
      </p:pic>
      <p:pic>
        <p:nvPicPr>
          <p:cNvPr id="10" name="Picture 10" descr="ДВИЖЕНИЕ ТРАНСПОРТНЫХ СРЕДСТВ СО СПЕЦИАЛЬНЫМИ СИГНАЛАМИ - правила ПДД России GAI.U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1440160" cy="1440160"/>
          </a:xfrm>
          <a:prstGeom prst="rect">
            <a:avLst/>
          </a:prstGeom>
          <a:noFill/>
        </p:spPr>
      </p:pic>
      <p:pic>
        <p:nvPicPr>
          <p:cNvPr id="12" name="Picture 14" descr="Ментовская подстава, называется &quot;один на один&quot;. - Просмотр темы :: AUTOLADA.RU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08920"/>
            <a:ext cx="1656184" cy="1589936"/>
          </a:xfrm>
          <a:prstGeom prst="rect">
            <a:avLst/>
          </a:prstGeom>
          <a:noFill/>
        </p:spPr>
      </p:pic>
      <p:pic>
        <p:nvPicPr>
          <p:cNvPr id="14" name="Picture 3" descr="предупреждающий знак Скачать вектор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41271"/>
            <a:ext cx="1728191" cy="1623833"/>
          </a:xfrm>
          <a:prstGeom prst="rect">
            <a:avLst/>
          </a:prstGeom>
          <a:noFill/>
        </p:spPr>
      </p:pic>
      <p:pic>
        <p:nvPicPr>
          <p:cNvPr id="6" name="Picture 6" descr="Светофор. Дорожные знаки (окружающий мир 1 класс) - Видеоуро…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803" y="2624910"/>
            <a:ext cx="3528393" cy="3192355"/>
          </a:xfrm>
          <a:prstGeom prst="rect">
            <a:avLst/>
          </a:prstGeom>
          <a:noFill/>
        </p:spPr>
      </p:pic>
      <p:pic>
        <p:nvPicPr>
          <p:cNvPr id="5" name="Рисунок 10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67240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Автошкола &quot;Меркурий&quot; - Предупреждающие знаки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323" y="2624910"/>
            <a:ext cx="3033353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9584E-6 L -0.28351 -0.1154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-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58187E-6 L 0.30087 -0.1343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-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947E-6 L -0.28733 0.1255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68178E-6 L 0.29149 0.1077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0" y="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28585E-6 L -0.2875 0.350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11841E-6 L 0.29931 0.37211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1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188640"/>
            <a:ext cx="3744415" cy="24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Pamjatki-p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12776"/>
            <a:ext cx="1152128" cy="1728192"/>
          </a:xfrm>
          <a:prstGeom prst="rect">
            <a:avLst/>
          </a:prstGeom>
          <a:noFill/>
        </p:spPr>
      </p:pic>
      <p:pic>
        <p:nvPicPr>
          <p:cNvPr id="32775" name="Picture 7" descr="http://sauna.223223.ru/media/prices/a5996/5996261/599626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6912"/>
            <a:ext cx="1198933" cy="1800200"/>
          </a:xfrm>
          <a:prstGeom prst="rect">
            <a:avLst/>
          </a:prstGeom>
          <a:noFill/>
        </p:spPr>
      </p:pic>
      <p:pic>
        <p:nvPicPr>
          <p:cNvPr id="32777" name="Picture 9" descr="Законодательств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581128"/>
            <a:ext cx="1190625" cy="1771650"/>
          </a:xfrm>
          <a:prstGeom prst="rect">
            <a:avLst/>
          </a:prstGeom>
          <a:noFill/>
        </p:spPr>
      </p:pic>
      <p:pic>
        <p:nvPicPr>
          <p:cNvPr id="32779" name="Picture 11" descr="Знаки сервіс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789040"/>
            <a:ext cx="1225410" cy="1846284"/>
          </a:xfrm>
          <a:prstGeom prst="rect">
            <a:avLst/>
          </a:prstGeom>
          <a:noFill/>
        </p:spPr>
      </p:pic>
      <p:pic>
        <p:nvPicPr>
          <p:cNvPr id="32781" name="Picture 13" descr="Знаки сервісу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77072"/>
            <a:ext cx="1296144" cy="1959339"/>
          </a:xfrm>
          <a:prstGeom prst="rect">
            <a:avLst/>
          </a:prstGeom>
          <a:noFill/>
        </p:spPr>
      </p:pic>
      <p:pic>
        <p:nvPicPr>
          <p:cNvPr id="32783" name="Picture 15" descr="Правила дорожного движения Украины. Часть 33: Дорожные знаки (Дополнение 1) Продол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1368152" cy="2106954"/>
          </a:xfrm>
          <a:prstGeom prst="rect">
            <a:avLst/>
          </a:prstGeom>
          <a:noFill/>
        </p:spPr>
      </p:pic>
      <p:pic>
        <p:nvPicPr>
          <p:cNvPr id="32785" name="Picture 17" descr="6 Информационные знаки - Правила применения дорожных знаков, разметки, светофоров, дорожных ограждений и направляющих.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1161420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338437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В Коченевском районе проводится операция &quot;Пешеходный переход&quot; - Информация Управления ГИБДД ГУ МВД России по Новосибирской облас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25924"/>
            <a:ext cx="1800200" cy="1803201"/>
          </a:xfrm>
          <a:prstGeom prst="rect">
            <a:avLst/>
          </a:prstGeom>
          <a:noFill/>
        </p:spPr>
      </p:pic>
      <p:pic>
        <p:nvPicPr>
          <p:cNvPr id="33796" name="Picture 4" descr="Правила дорожного движения Украины - ПДД. Новые ПДД, изменения в ПДД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324" y="2636912"/>
            <a:ext cx="1154906" cy="1440160"/>
          </a:xfrm>
          <a:prstGeom prst="rect">
            <a:avLst/>
          </a:prstGeom>
          <a:noFill/>
        </p:spPr>
      </p:pic>
      <p:pic>
        <p:nvPicPr>
          <p:cNvPr id="33798" name="Picture 6" descr="Информационно-указательные знаки - Статьи каталога автоинструкторов России для обучения вождению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581128"/>
            <a:ext cx="1905000" cy="1905000"/>
          </a:xfrm>
          <a:prstGeom prst="rect">
            <a:avLst/>
          </a:prstGeom>
          <a:noFill/>
        </p:spPr>
      </p:pic>
      <p:pic>
        <p:nvPicPr>
          <p:cNvPr id="33800" name="Picture 8" descr="Автобус с шахтерами врезался в храм - Портал Sweet211.R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1905000" cy="1905000"/>
          </a:xfrm>
          <a:prstGeom prst="rect">
            <a:avLst/>
          </a:prstGeom>
          <a:noFill/>
        </p:spPr>
      </p:pic>
      <p:pic>
        <p:nvPicPr>
          <p:cNvPr id="33808" name="Picture 16" descr="Знак 6.4 - Место стоянки 6. Информационные знаки Дорожные знаки ГАИ РУ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1152128" cy="1958618"/>
          </a:xfrm>
          <a:prstGeom prst="rect">
            <a:avLst/>
          </a:prstGeom>
          <a:noFill/>
        </p:spPr>
      </p:pic>
      <p:pic>
        <p:nvPicPr>
          <p:cNvPr id="33810" name="Picture 18" descr="Правила дорожного движения Российской Федерации с изменениями и дополнениями 2013 года. Дорожные знаки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3400425" cy="1771650"/>
          </a:xfrm>
          <a:prstGeom prst="rect">
            <a:avLst/>
          </a:prstGeom>
          <a:noFill/>
        </p:spPr>
      </p:pic>
      <p:pic>
        <p:nvPicPr>
          <p:cNvPr id="33812" name="Picture 20" descr="Информационные знаки - ООО &quot;ЛЕГАН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64904"/>
            <a:ext cx="1728192" cy="1728192"/>
          </a:xfrm>
          <a:prstGeom prst="rect">
            <a:avLst/>
          </a:prstGeom>
          <a:noFill/>
        </p:spPr>
      </p:pic>
      <p:pic>
        <p:nvPicPr>
          <p:cNvPr id="33814" name="Picture 22" descr="Сусанин / Знаки &quot;Движение прямо и направо&quot; появятся на улице Удмуртской в Ижевске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25144"/>
            <a:ext cx="2420268" cy="161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8" descr="Правила дорожного движения Российской Федерации с изменениями и дополнениями 2013 года. Дорожные знаки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552" y="4866339"/>
            <a:ext cx="2736304" cy="1425637"/>
          </a:xfrm>
          <a:prstGeom prst="rect">
            <a:avLst/>
          </a:prstGeom>
          <a:noFill/>
        </p:spPr>
      </p:pic>
      <p:pic>
        <p:nvPicPr>
          <p:cNvPr id="14" name="Picture 16" descr="Знак 6.4 - Место стоянки 6. Информационные знаки Дорожные знаки ГАИ Р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766" y="2601737"/>
            <a:ext cx="1493322" cy="2137809"/>
          </a:xfrm>
          <a:prstGeom prst="rect">
            <a:avLst/>
          </a:prstGeom>
          <a:noFill/>
        </p:spPr>
      </p:pic>
      <p:pic>
        <p:nvPicPr>
          <p:cNvPr id="9" name="Picture 5" descr="Pamjatki-pd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247"/>
            <a:ext cx="1296144" cy="1944216"/>
          </a:xfrm>
          <a:prstGeom prst="rect">
            <a:avLst/>
          </a:prstGeom>
          <a:noFill/>
        </p:spPr>
      </p:pic>
      <p:pic>
        <p:nvPicPr>
          <p:cNvPr id="5" name="Рисунок 1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3744415" cy="2023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338437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Правила дорожного движения Украины. Часть 33: Дорожные знаки (Дополнение 1) Продол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376415"/>
            <a:ext cx="1440160" cy="1996061"/>
          </a:xfrm>
          <a:prstGeom prst="rect">
            <a:avLst/>
          </a:prstGeom>
          <a:noFill/>
        </p:spPr>
      </p:pic>
      <p:pic>
        <p:nvPicPr>
          <p:cNvPr id="11" name="Picture 17" descr="6 Информационные знаки - Правила применения дорожных знаков, разметки, светофоров, дорожных ограждений и направляющих.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76871"/>
            <a:ext cx="1449452" cy="2156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67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Какие машины могут ехать на красный свет?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OLD</cp:lastModifiedBy>
  <cp:revision>95</cp:revision>
  <dcterms:created xsi:type="dcterms:W3CDTF">2014-11-16T14:42:10Z</dcterms:created>
  <dcterms:modified xsi:type="dcterms:W3CDTF">2017-09-28T11:13:11Z</dcterms:modified>
</cp:coreProperties>
</file>