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I  полугодие</c:v>
                </c:pt>
                <c:pt idx="1">
                  <c:v>II полугодие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I  полугодие</c:v>
                </c:pt>
                <c:pt idx="1">
                  <c:v>II полугодие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54</c:v>
                </c:pt>
                <c:pt idx="1">
                  <c:v>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I  полугодие</c:v>
                </c:pt>
                <c:pt idx="1">
                  <c:v>II полугодие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46</c:v>
                </c:pt>
                <c:pt idx="1">
                  <c:v>0</c:v>
                </c:pt>
              </c:numCache>
            </c:numRef>
          </c:val>
        </c:ser>
        <c:dLbls/>
        <c:overlap val="100"/>
        <c:axId val="165119104"/>
        <c:axId val="173250816"/>
      </c:barChart>
      <c:catAx>
        <c:axId val="165119104"/>
        <c:scaling>
          <c:orientation val="minMax"/>
        </c:scaling>
        <c:axPos val="b"/>
        <c:numFmt formatCode="mmm/yy" sourceLinked="1"/>
        <c:tickLblPos val="nextTo"/>
        <c:crossAx val="173250816"/>
        <c:crosses val="autoZero"/>
        <c:auto val="1"/>
        <c:lblAlgn val="ctr"/>
        <c:lblOffset val="100"/>
      </c:catAx>
      <c:valAx>
        <c:axId val="173250816"/>
        <c:scaling>
          <c:orientation val="minMax"/>
        </c:scaling>
        <c:axPos val="l"/>
        <c:majorGridlines/>
        <c:numFmt formatCode="General" sourceLinked="1"/>
        <c:tickLblPos val="nextTo"/>
        <c:crossAx val="16511910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856984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«Коллаж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сказок»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один из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приемов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ТРИЗ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креативного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мышления  дошкольников младшего возраста </a:t>
            </a:r>
          </a:p>
        </p:txBody>
      </p:sp>
    </p:spTree>
    <p:extLst>
      <p:ext uri="{BB962C8B-B14F-4D97-AF65-F5344CB8AC3E}">
        <p14:creationId xmlns:p14="http://schemas.microsoft.com/office/powerpoint/2010/main" xmlns="" val="30976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внимание!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9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63560"/>
            <a:ext cx="8640960" cy="3053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-ключевое требование к личности в условиях современного общества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особые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образовательные потребности воспитанников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92697"/>
            <a:ext cx="6417734" cy="10081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123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507288" cy="640871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ехнология </a:t>
            </a:r>
            <a:b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ешения</a:t>
            </a:r>
            <a:b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зобретательных</a:t>
            </a:r>
            <a:b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адач</a:t>
            </a:r>
            <a:b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Автор: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Генрих 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Альтушер</a:t>
            </a:r>
            <a:r>
              <a:rPr lang="ru-RU" sz="3600" b="1" dirty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«ТРИЗ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управляемый процесс создания нового, соединяющий в себе точный расчет, логику,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интуицию»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31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662473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«Коллаж из сказок»</a:t>
            </a:r>
            <a:b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придумывание  новой сказки на  основе известных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-знакомые герои в новых обстоятельствах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-сказки от стишка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-спасательные  ситуации в сказках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33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8328"/>
            <a:ext cx="8064896" cy="5466936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нестандартного мышления, формирование у дошкольника с ОВЗ умений  управлять процессами творчества: фантазированием,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пониманием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закономерностей,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решением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сложных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проблемных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ситуаций.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с.итуаций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13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Х-ЭМ\Documents\фото,видеоД.С.12\ПГ 17\SAM_71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7" t="4379"/>
          <a:stretch/>
        </p:blipFill>
        <p:spPr bwMode="auto">
          <a:xfrm>
            <a:off x="107504" y="177545"/>
            <a:ext cx="3851119" cy="2825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Х-ЭМ\Documents\фото,видеоД.С.12\ПГ 17\SAM_71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507" r="6043"/>
          <a:stretch/>
        </p:blipFill>
        <p:spPr bwMode="auto">
          <a:xfrm>
            <a:off x="4904311" y="357166"/>
            <a:ext cx="4239689" cy="2825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Х-ЭМ\Documents\фото,видеоД.С.12\ПГ 17\SAM_717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75" t="3303" r="8469" b="20546"/>
          <a:stretch/>
        </p:blipFill>
        <p:spPr bwMode="auto">
          <a:xfrm>
            <a:off x="4857752" y="3786190"/>
            <a:ext cx="3972868" cy="27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КХ-ЭМ\Documents\фото,видеоД.С.12\ПГ 17\SAM_725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9" r="11904"/>
          <a:stretch/>
        </p:blipFill>
        <p:spPr bwMode="auto">
          <a:xfrm>
            <a:off x="2392724" y="1196752"/>
            <a:ext cx="3131798" cy="461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КХ-ЭМ\Documents\фото,видеоД.С.12\ПГ 17\SAM_727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7" t="10997" r="4125" b="8317"/>
          <a:stretch/>
        </p:blipFill>
        <p:spPr bwMode="auto">
          <a:xfrm>
            <a:off x="225903" y="3785938"/>
            <a:ext cx="4357507" cy="280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080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8328"/>
            <a:ext cx="8856984" cy="20105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развития креативных способностей воспитанников с ОВЗ</a:t>
            </a:r>
            <a:endParaRPr 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4170974290"/>
              </p:ext>
            </p:extLst>
          </p:nvPr>
        </p:nvGraphicFramePr>
        <p:xfrm>
          <a:off x="1835696" y="256490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736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463560"/>
            <a:ext cx="7920880" cy="283764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вовлечение семьи в образовательную  деятельность,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посредством организации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партнерских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взаимоотношений.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403648" y="764704"/>
            <a:ext cx="6417734" cy="939801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5859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родители\DSC_0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1" t="4729" r="24022"/>
          <a:stretch/>
        </p:blipFill>
        <p:spPr bwMode="auto">
          <a:xfrm>
            <a:off x="214283" y="332657"/>
            <a:ext cx="3879898" cy="3187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родители\IM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51" r="7525"/>
          <a:stretch/>
        </p:blipFill>
        <p:spPr bwMode="auto">
          <a:xfrm>
            <a:off x="4788017" y="332727"/>
            <a:ext cx="3707026" cy="30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родители\SAM_054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26" t="11547" r="9381" b="11890"/>
          <a:stretch/>
        </p:blipFill>
        <p:spPr bwMode="auto">
          <a:xfrm>
            <a:off x="251520" y="3501008"/>
            <a:ext cx="3895606" cy="3142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родители\SAM_055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53" t="21031" r="5361" b="12165"/>
          <a:stretch/>
        </p:blipFill>
        <p:spPr bwMode="auto">
          <a:xfrm>
            <a:off x="4714876" y="3571876"/>
            <a:ext cx="3820984" cy="2999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79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222</TotalTime>
  <Words>62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«Коллаж из сказок»  как один из приемов  технологии ТРИЗ  в формировании  креативного мышления  дошкольников младшего возраста </vt:lpstr>
      <vt:lpstr>-ключевое требование к личности в условиях современного общества  -особые образовательные потребности воспитанников МКДОУ </vt:lpstr>
      <vt:lpstr>Технология  Решения Изобретательных Задач                                                               Автор:                             Генрих Саулович Альтушер  «ТРИЗ – это управляемый процесс создания нового, соединяющий в себе точный расчет, логику, интуицию»</vt:lpstr>
      <vt:lpstr>                            «Коллаж из сказок»  - придумывание  новой сказки на  основе известных  -знакомые герои в новых обстоятельствах  -сказки от стишка  -спасательные  ситуации в сказках </vt:lpstr>
      <vt:lpstr>Цель: развитие нестандартного мышления, формирование у дошкольника с ОВЗ умений  управлять процессами творчества: фантазированием, пониманием закономерностей, решением сложных проблемных ситуаций.с.итуаций </vt:lpstr>
      <vt:lpstr>Слайд 6</vt:lpstr>
      <vt:lpstr>Результативность   уровень развития креативных способностей воспитанников с ОВЗ</vt:lpstr>
      <vt:lpstr>цель: вовлечение семьи в образовательную  деятельность, посредством организации партнерских взаимоотношений.</vt:lpstr>
      <vt:lpstr>Слайд 9</vt:lpstr>
      <vt:lpstr>Спасибо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«Коллаж из сказок»  как один из приемов  технологии ТРИЗ  в формировании  креативного мышления  дошкольников младшего возраста </dc:title>
  <dc:creator>КХ-ЭМ</dc:creator>
  <cp:lastModifiedBy>123</cp:lastModifiedBy>
  <cp:revision>38</cp:revision>
  <dcterms:created xsi:type="dcterms:W3CDTF">2017-09-18T05:59:26Z</dcterms:created>
  <dcterms:modified xsi:type="dcterms:W3CDTF">2017-09-23T13:30:25Z</dcterms:modified>
</cp:coreProperties>
</file>