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1" r:id="rId4"/>
    <p:sldId id="263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D6544-04AE-48C8-8B0F-66A25B062AD6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AA690-C19B-4C33-AA55-B07712BEB1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атерюшка\Documents\слайд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73216"/>
            <a:ext cx="6984776" cy="129614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Мир </a:t>
            </a: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 насилия, без тревог и 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слез</a:t>
            </a:r>
            <a:r>
              <a:rPr lang="en-US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!”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3538736" cy="635670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Мир-это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980728"/>
            <a:ext cx="3286001" cy="561662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Вселенная,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ланета,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земной шар,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люди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земного шара. Мир – это дружеские связи, согласия между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кем-либо,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войны, тишина,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покой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соглашение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 прекращении войны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420888"/>
            <a:ext cx="4176464" cy="370527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Символ Мира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4042792" cy="814412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Пабло Пикассо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96752"/>
            <a:ext cx="2736304" cy="165618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25 октября 1881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г. –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апреля 1973 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339752" y="1412776"/>
            <a:ext cx="482453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дружбы, для улыбок и для встреч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наследство получили мы планету.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этот мир завещано беречь.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землю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удивительную эту.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</TotalTime>
  <Words>60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“Мир без насилия, без тревог и слез!”</vt:lpstr>
      <vt:lpstr>Мир-это</vt:lpstr>
      <vt:lpstr>Слайд 4</vt:lpstr>
      <vt:lpstr>Пабло Пикассо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катерюшка</dc:creator>
  <cp:lastModifiedBy>катерюшка</cp:lastModifiedBy>
  <cp:revision>32</cp:revision>
  <dcterms:created xsi:type="dcterms:W3CDTF">2016-08-30T11:58:41Z</dcterms:created>
  <dcterms:modified xsi:type="dcterms:W3CDTF">2017-09-28T13:36:37Z</dcterms:modified>
</cp:coreProperties>
</file>