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78" autoAdjust="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5F9D05E-FECE-4E42-B77C-DEC90F465F7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726D834-408F-4A44-AC52-53D1FBFA9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9D05E-FECE-4E42-B77C-DEC90F465F7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26D834-408F-4A44-AC52-53D1FBFA9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5F9D05E-FECE-4E42-B77C-DEC90F465F7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726D834-408F-4A44-AC52-53D1FBFA9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9D05E-FECE-4E42-B77C-DEC90F465F7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26D834-408F-4A44-AC52-53D1FBFA9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5F9D05E-FECE-4E42-B77C-DEC90F465F7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726D834-408F-4A44-AC52-53D1FBFA9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9D05E-FECE-4E42-B77C-DEC90F465F7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26D834-408F-4A44-AC52-53D1FBFA9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9D05E-FECE-4E42-B77C-DEC90F465F7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26D834-408F-4A44-AC52-53D1FBFA9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9D05E-FECE-4E42-B77C-DEC90F465F7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26D834-408F-4A44-AC52-53D1FBFA9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5F9D05E-FECE-4E42-B77C-DEC90F465F7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26D834-408F-4A44-AC52-53D1FBFA9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9D05E-FECE-4E42-B77C-DEC90F465F7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26D834-408F-4A44-AC52-53D1FBFA9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F9D05E-FECE-4E42-B77C-DEC90F465F7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26D834-408F-4A44-AC52-53D1FBFA97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5F9D05E-FECE-4E42-B77C-DEC90F465F7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726D834-408F-4A44-AC52-53D1FBFA9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1484784"/>
            <a:ext cx="1277140" cy="19167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861048"/>
            <a:ext cx="3593822" cy="7800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214291"/>
            <a:ext cx="5106144" cy="3416320"/>
          </a:xfrm>
          <a:prstGeom prst="rect">
            <a:avLst/>
          </a:prstGeom>
          <a:solidFill>
            <a:schemeClr val="accent2"/>
          </a:solidFill>
          <a:ln w="381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МКДОУ  ЦРР – детский сад №10, г. Россошь</a:t>
            </a:r>
            <a:endParaRPr lang="ru-RU" sz="5400" dirty="0" smtClean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89414" y="3789040"/>
            <a:ext cx="5256584" cy="8309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воспитатель первой категории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400" b="1" dirty="0" err="1" smtClean="0">
                <a:solidFill>
                  <a:srgbClr val="00206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Брылева</a:t>
            </a:r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Марина Юрьевна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slow" advTm="8000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6696744" cy="511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29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6460753" cy="5797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3000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642918"/>
            <a:ext cx="62150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.</a:t>
            </a:r>
            <a:endParaRPr lang="ru-RU" sz="24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4286256"/>
            <a:ext cx="50720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      </a:t>
            </a:r>
            <a:endParaRPr lang="ru-RU" sz="24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04664"/>
            <a:ext cx="6818529" cy="5970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28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4143380"/>
            <a:ext cx="56436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19150"/>
            <a:ext cx="7200799" cy="521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3000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464"/>
            <a:ext cx="6579096" cy="6365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2900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6408712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2700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07201"/>
            <a:ext cx="6408712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2800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909492"/>
            <a:ext cx="60486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00B050"/>
                </a:solidFill>
              </a:rPr>
              <a:t>Спасибо за внимание!</a:t>
            </a:r>
            <a:endParaRPr lang="ru-RU" sz="7200" dirty="0">
              <a:solidFill>
                <a:srgbClr val="00B05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 advTm="8000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275</TotalTime>
  <Words>25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Брылева Марина</dc:creator>
  <cp:lastModifiedBy>user</cp:lastModifiedBy>
  <cp:revision>59</cp:revision>
  <dcterms:created xsi:type="dcterms:W3CDTF">2013-01-19T14:07:42Z</dcterms:created>
  <dcterms:modified xsi:type="dcterms:W3CDTF">2017-09-17T18:17:32Z</dcterms:modified>
</cp:coreProperties>
</file>