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0AAA"/>
    <a:srgbClr val="6F65FF"/>
    <a:srgbClr val="013FF2"/>
    <a:srgbClr val="224467"/>
    <a:srgbClr val="3C77B4"/>
    <a:srgbClr val="495597"/>
    <a:srgbClr val="1C7BA9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646" autoAdjust="0"/>
    <p:restoredTop sz="94660"/>
  </p:normalViewPr>
  <p:slideViewPr>
    <p:cSldViewPr>
      <p:cViewPr>
        <p:scale>
          <a:sx n="69" d="100"/>
          <a:sy n="69" d="100"/>
        </p:scale>
        <p:origin x="-1884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Text Box 21"/>
          <p:cNvSpPr txBox="1">
            <a:spLocks noChangeArrowheads="1"/>
          </p:cNvSpPr>
          <p:nvPr userDrawn="1"/>
        </p:nvSpPr>
        <p:spPr bwMode="auto">
          <a:xfrm>
            <a:off x="3348038" y="6237288"/>
            <a:ext cx="245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hlinkClick r:id="rId13"/>
              </a:rPr>
              <a:t>Powerpoint Templates</a:t>
            </a:r>
            <a:endParaRPr lang="fr-FR"/>
          </a:p>
        </p:txBody>
      </p:sp>
      <p:pic>
        <p:nvPicPr>
          <p:cNvPr id="1044" name="Picture 20" descr="Image1Imfdsage1fdfzf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885113" y="6308725"/>
            <a:ext cx="10826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AA0AAA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rgbClr val="AA0AAA"/>
                </a:solidFill>
              </a:rPr>
              <a:t>Page </a:t>
            </a:r>
            <a:fld id="{1259E10D-3C97-4CAC-94CD-0A963C05B5C7}" type="slidenum">
              <a:rPr lang="fr-FR" b="1">
                <a:solidFill>
                  <a:srgbClr val="AA0AAA"/>
                </a:solidFill>
              </a:rPr>
              <a:pPr algn="ctr"/>
              <a:t>‹#›</a:t>
            </a:fld>
            <a:endParaRPr lang="fr-FR" b="1">
              <a:solidFill>
                <a:srgbClr val="AA0A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powerpointstyles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3348038" y="6237288"/>
            <a:ext cx="245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hlinkClick r:id="rId2"/>
              </a:rPr>
              <a:t>Powerpoint Templates</a:t>
            </a:r>
            <a:endParaRPr lang="fr-FR"/>
          </a:p>
        </p:txBody>
      </p:sp>
      <p:pic>
        <p:nvPicPr>
          <p:cNvPr id="2063" name="Picture 15" descr="Imfdsage1fdfzf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142976" y="0"/>
            <a:ext cx="740779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Verdana" pitchFamily="34" charset="0"/>
              </a:rPr>
              <a:t>Украшения в природе</a:t>
            </a:r>
            <a:endParaRPr lang="fr-FR" sz="2800" b="1" i="1" dirty="0">
              <a:solidFill>
                <a:schemeClr val="bg1"/>
              </a:solidFill>
              <a:latin typeface="Verdana" pitchFamily="34" charset="0"/>
            </a:endParaRPr>
          </a:p>
          <a:p>
            <a:endParaRPr lang="fr-FR" sz="2800" i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928670"/>
            <a:ext cx="8643966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О том, как капелька превратилась в снежинку, а  затем в льдинку.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Путешествовали всё лето капельки, но вот наступила поздняя осень, по утрам стало совсем холодно. Люди стали одевать тёплую одежду. На ногах у них были тёплые сапожки, а дождику уже никто не радовался, как летом. Вот в один из таких дней капелька решила полететь на землю, а в это время дул сильный холодный ветер. Только выпрыгнула она из облака, как с ней стало происходить что-то новое, интересное. У неё появился новый красивый наряд. Вся она стала блестящая, нарядная. И её подружки капельки оказались в красивых нарядах, ни одна не похожа на другую. И летели они уже не так быстро, а медленно опускались. И пешеходы на улице радовались снегу, и говорили, что всё вокруг стало красивое и белое. Капельке так понравилось быть снежинкой, и нравилось что им снова рады, как летом.</a:t>
            </a:r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143240" y="142852"/>
            <a:ext cx="316464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Verdana" pitchFamily="34" charset="0"/>
              </a:rPr>
              <a:t>снежинки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331913" y="1050925"/>
            <a:ext cx="6337300" cy="949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 algn="just"/>
            <a:endParaRPr lang="fr-FR" b="1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3082" name="Picture 10" descr="снежинки под микроскоп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2857500" cy="2857500"/>
          </a:xfrm>
          <a:prstGeom prst="rect">
            <a:avLst/>
          </a:prstGeom>
          <a:noFill/>
        </p:spPr>
      </p:pic>
      <p:pic>
        <p:nvPicPr>
          <p:cNvPr id="3084" name="Picture 12" descr="снежинки под микроскоп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928670"/>
            <a:ext cx="2857500" cy="2857500"/>
          </a:xfrm>
          <a:prstGeom prst="rect">
            <a:avLst/>
          </a:prstGeom>
          <a:noFill/>
        </p:spPr>
      </p:pic>
      <p:pic>
        <p:nvPicPr>
          <p:cNvPr id="3086" name="Picture 14" descr="снежинки под микроскопо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3786190"/>
            <a:ext cx="2857500" cy="2857500"/>
          </a:xfrm>
          <a:prstGeom prst="rect">
            <a:avLst/>
          </a:prstGeom>
          <a:noFill/>
        </p:spPr>
      </p:pic>
      <p:pic>
        <p:nvPicPr>
          <p:cNvPr id="3088" name="Picture 16" descr="снежинки под микроскопом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786190"/>
            <a:ext cx="2857500" cy="2857500"/>
          </a:xfrm>
          <a:prstGeom prst="rect">
            <a:avLst/>
          </a:prstGeom>
          <a:noFill/>
        </p:spPr>
      </p:pic>
      <p:pic>
        <p:nvPicPr>
          <p:cNvPr id="3090" name="Picture 18" descr="снежинки под микроскопом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928670"/>
            <a:ext cx="2857500" cy="2857500"/>
          </a:xfrm>
          <a:prstGeom prst="rect">
            <a:avLst/>
          </a:prstGeom>
          <a:noFill/>
        </p:spPr>
      </p:pic>
      <p:pic>
        <p:nvPicPr>
          <p:cNvPr id="3092" name="Picture 20" descr="снежинки под микроскопом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378619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31913" y="1050925"/>
            <a:ext cx="6337300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 algn="just"/>
            <a:endParaRPr lang="fr-FR" b="1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29698" name="Picture 2" descr="http://www.uchportal.ru/_ld/241/64300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88346"/>
            <a:ext cx="8001056" cy="5826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34975" y="188913"/>
            <a:ext cx="44069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u="sng" dirty="0" smtClean="0">
                <a:solidFill>
                  <a:schemeClr val="bg1"/>
                </a:solidFill>
                <a:latin typeface="Verdana" pitchFamily="34" charset="0"/>
              </a:rPr>
              <a:t>физкультминутка</a:t>
            </a:r>
            <a:endParaRPr lang="fr-FR" u="sng" dirty="0">
              <a:solidFill>
                <a:schemeClr val="bg1"/>
              </a:solidFill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31913" y="1050925"/>
            <a:ext cx="6337300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 algn="just"/>
            <a:endParaRPr lang="fr-FR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000108"/>
            <a:ext cx="792961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неба падают снежинки,                            Руки вверх, подтягиваемся 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Как на сказочной картинке.                        ловим снежинки.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Будем их ловить руками,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покажем дома маме.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вокруг лежат сугробы,                                Повороты вправо-влево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Снегом замело дороги.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Не завязнуть в поле чтобы,                          Колени высоко поднимаем.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Поднимаем выше ноги.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Вон лисица в поле скачет                               Прыжки.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Словно мягкий, рыжий мячик.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Ну а мы идем, идем                                           Шагаем.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к себе приходим в 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34975" y="188913"/>
            <a:ext cx="44053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u="sng" dirty="0" smtClean="0">
                <a:solidFill>
                  <a:schemeClr val="bg1"/>
                </a:solidFill>
                <a:latin typeface="Verdana" pitchFamily="34" charset="0"/>
              </a:rPr>
              <a:t>Рисуем снежинку</a:t>
            </a:r>
            <a:endParaRPr lang="fr-FR" u="sng" dirty="0">
              <a:solidFill>
                <a:schemeClr val="bg1"/>
              </a:solidFill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31913" y="1050925"/>
            <a:ext cx="6337300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 algn="just"/>
            <a:endParaRPr lang="fr-FR" b="1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6389" name="Picture 5" descr="Как рисовать снежин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918798"/>
            <a:ext cx="7715304" cy="5439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19</Words>
  <Application>Microsoft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Modèle par défaut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Purple Snow</dc:title>
  <dc:creator>www.powerpointstyles.com</dc:creator>
  <cp:lastModifiedBy>Ленуся</cp:lastModifiedBy>
  <cp:revision>23</cp:revision>
  <dcterms:created xsi:type="dcterms:W3CDTF">2009-03-23T15:23:24Z</dcterms:created>
  <dcterms:modified xsi:type="dcterms:W3CDTF">2012-12-01T17:04:27Z</dcterms:modified>
</cp:coreProperties>
</file>