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0FB5"/>
    <a:srgbClr val="8D1CA4"/>
    <a:srgbClr val="14AC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2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4E854-BB60-46CC-B61A-E0837160C5F7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24C36-7CB5-4E7B-85A9-F61669A5E0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B10FB5"/>
                </a:solidFill>
                <a:latin typeface="Times New Roman" pitchFamily="18" charset="0"/>
                <a:cs typeface="Times New Roman" pitchFamily="18" charset="0"/>
              </a:rPr>
              <a:t>Задача.</a:t>
            </a:r>
            <a:endParaRPr lang="ru-RU" sz="9600" dirty="0">
              <a:solidFill>
                <a:srgbClr val="B10FB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058052" cy="10429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Лексическая тема «Дикие животные».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57166"/>
            <a:ext cx="4643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МАДОУ  ДСКН  №8 г. Сосновоборск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691157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воспитатель группы компенсирующей направленности Челтыгдашева Л.В.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0034" y="2428868"/>
            <a:ext cx="1428760" cy="135732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У</a:t>
            </a:r>
          </a:p>
        </p:txBody>
      </p:sp>
      <p:sp>
        <p:nvSpPr>
          <p:cNvPr id="3" name="Овал 2"/>
          <p:cNvSpPr/>
          <p:nvPr/>
        </p:nvSpPr>
        <p:spPr>
          <a:xfrm>
            <a:off x="2714612" y="2500306"/>
            <a:ext cx="1214446" cy="128588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?</a:t>
            </a:r>
          </a:p>
        </p:txBody>
      </p:sp>
      <p:sp>
        <p:nvSpPr>
          <p:cNvPr id="6" name="Овал 5"/>
          <p:cNvSpPr/>
          <p:nvPr/>
        </p:nvSpPr>
        <p:spPr>
          <a:xfrm>
            <a:off x="4857752" y="2428868"/>
            <a:ext cx="1285884" cy="121444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Р</a:t>
            </a:r>
          </a:p>
        </p:txBody>
      </p:sp>
      <p:sp>
        <p:nvSpPr>
          <p:cNvPr id="7" name="Овал 6"/>
          <p:cNvSpPr/>
          <p:nvPr/>
        </p:nvSpPr>
        <p:spPr>
          <a:xfrm>
            <a:off x="7215206" y="2428868"/>
            <a:ext cx="1285884" cy="121444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О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928794" y="314324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000496" y="307181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357950" y="300037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14282" y="214291"/>
            <a:ext cx="6643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Части  задачи: условие, вопрос, решение, ответ.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0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26р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-2009208" y="5214950"/>
            <a:ext cx="200920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C:\Раб стол\Мои документы\дети\Маленький гений. Домашние животные и их детеныши. Дидактические карточки\p0023_новый разме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88243" y="5214950"/>
            <a:ext cx="2098533" cy="16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C:\Раб стол\Мои документы\дети\Маленький гений. Домашние животные и их детеныши. Дидактические карточки\p0023_новый разме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7643834" y="4340513"/>
            <a:ext cx="1500164" cy="151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viki\AppData\Local\Microsoft\Windows\Temporary Internet Files\Content.IE5\RSWC3R1M\MCAN00647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5500702"/>
            <a:ext cx="1000132" cy="78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viki\AppData\Local\Microsoft\Windows\Temporary Internet Files\Content.IE5\RSWC3R1M\MCAN00647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572008"/>
            <a:ext cx="808678" cy="63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714612" y="785795"/>
            <a:ext cx="3643337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3 0.00277 L 0.27483 0.021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1" y="2643182"/>
            <a:ext cx="3643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/>
              <a:t>4+1=5</a:t>
            </a:r>
            <a:endParaRPr lang="ru-RU" sz="9600" b="1" dirty="0"/>
          </a:p>
        </p:txBody>
      </p:sp>
      <p:sp>
        <p:nvSpPr>
          <p:cNvPr id="4" name="Овал 3"/>
          <p:cNvSpPr/>
          <p:nvPr/>
        </p:nvSpPr>
        <p:spPr>
          <a:xfrm flipH="1">
            <a:off x="214282" y="2714620"/>
            <a:ext cx="1357322" cy="114300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Р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43042" y="3357562"/>
            <a:ext cx="642942" cy="11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14282" y="214291"/>
            <a:ext cx="6643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Решение.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214414" y="1500174"/>
            <a:ext cx="1071570" cy="107157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1000108"/>
            <a:ext cx="15368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0" b="1" dirty="0" smtClean="0"/>
              <a:t>5</a:t>
            </a:r>
            <a:endParaRPr lang="ru-RU" sz="12000" b="1" dirty="0"/>
          </a:p>
        </p:txBody>
      </p:sp>
      <p:pic>
        <p:nvPicPr>
          <p:cNvPr id="10" name="Picture 3" descr="C:\Users\viki\AppData\Local\Microsoft\Windows\Temporary Internet Files\Content.IE5\RSWC3R1M\MCAN0064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071810"/>
            <a:ext cx="1357322" cy="106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viki\AppData\Local\Microsoft\Windows\Temporary Internet Files\Content.IE5\RSWC3R1M\MCAN0064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786322"/>
            <a:ext cx="1448762" cy="1131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C:\Раб стол\Мои документы\дети\Маленький гений. Домашние животные и их детеныши. Дидактические карточки\p0023_новый разме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388" y="4857760"/>
            <a:ext cx="2828499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Раб стол\Мои документы\дети\Маленький гений. Домашние животные и их детеныши. Дидактические карточки\p0023_новый разме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500826" y="2857496"/>
            <a:ext cx="3123738" cy="220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26ро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0" y="4143380"/>
            <a:ext cx="3438584" cy="228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/>
          <p:nvPr/>
        </p:nvCxnSpPr>
        <p:spPr>
          <a:xfrm>
            <a:off x="2357422" y="200024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42910" y="285729"/>
            <a:ext cx="521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Ответ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9506783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00240"/>
            <a:ext cx="3892899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57290" y="428604"/>
            <a:ext cx="6215106" cy="1200329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50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Задача.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7up</dc:creator>
  <cp:lastModifiedBy>7up</cp:lastModifiedBy>
  <cp:revision>20</cp:revision>
  <dcterms:created xsi:type="dcterms:W3CDTF">2017-01-09T15:36:29Z</dcterms:created>
  <dcterms:modified xsi:type="dcterms:W3CDTF">2017-09-18T15:29:46Z</dcterms:modified>
</cp:coreProperties>
</file>