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8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AF5E9F-CF8C-422F-B25F-E40EC3B40040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C64D59-0BE0-40D5-93D1-01DD3CAE63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AF5E9F-CF8C-422F-B25F-E40EC3B40040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C64D59-0BE0-40D5-93D1-01DD3CAE63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AF5E9F-CF8C-422F-B25F-E40EC3B40040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C64D59-0BE0-40D5-93D1-01DD3CAE63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AF5E9F-CF8C-422F-B25F-E40EC3B40040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C64D59-0BE0-40D5-93D1-01DD3CAE63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AF5E9F-CF8C-422F-B25F-E40EC3B40040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C64D59-0BE0-40D5-93D1-01DD3CAE63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AF5E9F-CF8C-422F-B25F-E40EC3B40040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C64D59-0BE0-40D5-93D1-01DD3CAE63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AF5E9F-CF8C-422F-B25F-E40EC3B40040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C64D59-0BE0-40D5-93D1-01DD3CAE63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AF5E9F-CF8C-422F-B25F-E40EC3B40040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C64D59-0BE0-40D5-93D1-01DD3CAE63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AF5E9F-CF8C-422F-B25F-E40EC3B40040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C64D59-0BE0-40D5-93D1-01DD3CAE63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AF5E9F-CF8C-422F-B25F-E40EC3B40040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C64D59-0BE0-40D5-93D1-01DD3CAE63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AF5E9F-CF8C-422F-B25F-E40EC3B40040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C64D59-0BE0-40D5-93D1-01DD3CAE63E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2AF5E9F-CF8C-422F-B25F-E40EC3B40040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DC64D59-0BE0-40D5-93D1-01DD3CAE63E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34562" y="359733"/>
            <a:ext cx="7772400" cy="1828800"/>
          </a:xfrm>
        </p:spPr>
        <p:txBody>
          <a:bodyPr/>
          <a:lstStyle/>
          <a:p>
            <a:pPr algn="ctr"/>
            <a:r>
              <a:rPr lang="ru-RU" dirty="0" smtClean="0"/>
              <a:t>Типы семейного воспитания.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4562" y="2060848"/>
            <a:ext cx="7772400" cy="914400"/>
          </a:xfrm>
        </p:spPr>
        <p:txBody>
          <a:bodyPr>
            <a:normAutofit/>
          </a:bodyPr>
          <a:lstStyle/>
          <a:p>
            <a:pPr algn="l"/>
            <a:r>
              <a:rPr lang="ru-RU" sz="4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Родительское собрание.</a:t>
            </a:r>
            <a:endParaRPr lang="ru-RU" sz="4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7356" y="2975248"/>
            <a:ext cx="5746811" cy="32325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183880" cy="1357322"/>
          </a:xfrm>
        </p:spPr>
        <p:txBody>
          <a:bodyPr>
            <a:noAutofit/>
          </a:bodyPr>
          <a:lstStyle/>
          <a:p>
            <a:pPr algn="ctr"/>
            <a:r>
              <a:rPr lang="ru-RU" sz="2800" dirty="0"/>
              <a:t>К</a:t>
            </a:r>
            <a:r>
              <a:rPr lang="ru-RU" sz="2800" dirty="0" smtClean="0"/>
              <a:t>ак изменить человека, не нанеся ему обиды и не вызывая негодования.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8839" y="1857364"/>
            <a:ext cx="871296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1.Начинайте с похвалы и искреннего признания достоинств человека.</a:t>
            </a:r>
          </a:p>
          <a:p>
            <a:r>
              <a:rPr lang="ru-RU" sz="2000" dirty="0" smtClean="0"/>
              <a:t>3.Обращая внимание людей на их ошибки, делайте это в косвенной форме.</a:t>
            </a:r>
          </a:p>
          <a:p>
            <a:r>
              <a:rPr lang="ru-RU" sz="2000" dirty="0" smtClean="0"/>
              <a:t>4.Прежде, чем критиковать другого, скажите о своих собственных ошибках.</a:t>
            </a:r>
          </a:p>
          <a:p>
            <a:r>
              <a:rPr lang="ru-RU" sz="2000" dirty="0" smtClean="0"/>
              <a:t>5.Задавайте вопросы, вместо того, чтобы отдавать приказания.</a:t>
            </a:r>
          </a:p>
          <a:p>
            <a:r>
              <a:rPr lang="ru-RU" sz="2000" dirty="0" smtClean="0"/>
              <a:t>Давайте возможность человеку спасти своё лицо.</a:t>
            </a:r>
          </a:p>
          <a:p>
            <a:pPr>
              <a:buFontTx/>
              <a:buChar char="-"/>
            </a:pPr>
            <a:endParaRPr lang="ru-RU" sz="2000" dirty="0" smtClean="0"/>
          </a:p>
          <a:p>
            <a:pPr>
              <a:buFontTx/>
              <a:buChar char="-"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2090" y="4221088"/>
            <a:ext cx="3954016" cy="24712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642919"/>
            <a:ext cx="757242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6.Хвалите человека за каждый, даже скромный его успех и будьте при этом искренними в своём признании и щедры в похвалах.</a:t>
            </a:r>
          </a:p>
          <a:p>
            <a:r>
              <a:rPr lang="ru-RU" sz="2400" dirty="0" smtClean="0"/>
              <a:t>7.Создайте человеку доброе имя, чтобы он стал жить в соответствии с ним.</a:t>
            </a:r>
          </a:p>
          <a:p>
            <a:r>
              <a:rPr lang="ru-RU" sz="2400" dirty="0" smtClean="0"/>
              <a:t>8.Пользуйтесь поощрением, сделайте так, чтобы недостаток, который вы хотите в человеке исправить, выглядел легко исправимым, а дело, которым вы хотите его увлечь, легко выполнимым.</a:t>
            </a:r>
          </a:p>
          <a:p>
            <a:r>
              <a:rPr lang="ru-RU" sz="2400" dirty="0" smtClean="0"/>
              <a:t>9.Делайте так, чтобы людям было приятно исполнить то, что вы хотите.</a:t>
            </a:r>
          </a:p>
          <a:p>
            <a:pPr algn="r"/>
            <a:r>
              <a:rPr lang="ru-RU" sz="2400" dirty="0"/>
              <a:t> </a:t>
            </a:r>
            <a:r>
              <a:rPr lang="ru-RU" sz="2400" dirty="0" smtClean="0"/>
              <a:t>               Д. Карнеги.</a:t>
            </a:r>
            <a:endParaRPr lang="ru-RU" sz="2400" dirty="0"/>
          </a:p>
        </p:txBody>
      </p:sp>
      <p:pic>
        <p:nvPicPr>
          <p:cNvPr id="3074" name="Picture 2" descr="C:\Documents and Settings\Ирина\Рабочий стол\картинки\школа\1126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4288" y="3429000"/>
            <a:ext cx="2061300" cy="3216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183880" cy="642942"/>
          </a:xfrm>
        </p:spPr>
        <p:txBody>
          <a:bodyPr/>
          <a:lstStyle/>
          <a:p>
            <a:pPr algn="ctr"/>
            <a:r>
              <a:rPr lang="ru-RU" dirty="0" smtClean="0"/>
              <a:t>Авторитетный стиль.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8247860" cy="490233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Родители сознают свою важную роль в становлении личности ребёнка, но и за ним признают право на саморазвитие. Трезво понимают, какие требования необходимо диктовать, какие обсуждать. В разумных пределах готовы пересматривать свои позиции. Открыты для общения и обсуждения с детьми правил поведения, изменяют их в разумных пределах. Дети адаптированы, уверены в себе, у них развит самоконтроль и социальные навыки. Они хорошо учатся в школе и обладают высокой самооценкой.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4210479"/>
            <a:ext cx="3888432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183880" cy="64294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Авторитарный стиль.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96752"/>
            <a:ext cx="8892480" cy="4187952"/>
          </a:xfrm>
        </p:spPr>
        <p:txBody>
          <a:bodyPr>
            <a:noAutofit/>
          </a:bodyPr>
          <a:lstStyle/>
          <a:p>
            <a:r>
              <a:rPr lang="ru-RU" sz="2000" dirty="0" smtClean="0"/>
              <a:t>Родители представляют, каким должен вырасти их ребёнок и прилагают при этом максимум усилий. В своих требованиях они категоричны и неуступчивы. Ребёнку порой неуютно под их контролем. В общении с ребёнком они отдают приказы и ждут, что ребёнок их выполнит. Закрыты для постоянного общения с ребёнком; устанавливают жёсткие правила, не допускают их обсуждения. Их дети замкнуты, боязливы, угрюмы и независимы, непритязательны и раздражимы. Девочки остаются пассивными на протяжении подросткового возраста. Мальчики могут становится неуправляемыми  и агрессивными.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4360769"/>
            <a:ext cx="3024336" cy="22670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183880" cy="1000108"/>
          </a:xfrm>
        </p:spPr>
        <p:txBody>
          <a:bodyPr/>
          <a:lstStyle/>
          <a:p>
            <a:pPr algn="ctr"/>
            <a:r>
              <a:rPr lang="ru-RU" dirty="0" smtClean="0"/>
              <a:t>Либеральный стиль.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889112"/>
            <a:ext cx="8606190" cy="57150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Родители слишком высоко ценят своего ребёнка, считают простительными его слабости. Легко общаются с ним, доверяют ему во всём. Не склонны к запретам и ограничениям. Ребёнок слабо или совсем не регламентирует поведение. Родители открыты для общения с детьми, но доминирующее направление коммуникации- от ребёнка к родителям. </a:t>
            </a:r>
            <a:r>
              <a:rPr lang="ru-RU" sz="2000" dirty="0"/>
              <a:t>Д</a:t>
            </a:r>
            <a:r>
              <a:rPr lang="ru-RU" sz="2000" dirty="0" smtClean="0"/>
              <a:t>ети склонны к непослушанию, агрессии, на людях ведут себя неадекватно и импульсивно, нетребовательны к себе; иногда дети становятся сильными  и решительными, творческими людьми.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3884093"/>
            <a:ext cx="3180209" cy="27200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183880" cy="71438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Индифферентный стиль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6160" y="996680"/>
            <a:ext cx="8183880" cy="51435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Проблемы воспитания не являются для родителей первостепенными, поскольку у них другие заботы. Свои проблемы ребёнку приходится решать самому. Родители не устанавливают никаких ограничений, безразличны к собственным детям. Закрыты для общения, из-за обременения собственными проблемами не остаётся сил на воспитание детей. Если безразличие родителей сочетается с враждебностью, ребёнка ничто не удерживает, чтобы дать волю своим самым разрушительным импульсам и проявить склонность к </a:t>
            </a:r>
            <a:r>
              <a:rPr lang="ru-RU" sz="2000" dirty="0" err="1" smtClean="0"/>
              <a:t>делинквентному</a:t>
            </a:r>
            <a:r>
              <a:rPr lang="ru-RU" sz="2000" dirty="0" smtClean="0"/>
              <a:t> (отклоняющемуся от нормы) поведению.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83768" y="4496776"/>
            <a:ext cx="3595288" cy="22662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183880" cy="11772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Конфликтные ситуации, которые могут возникнуть в семье.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43050"/>
            <a:ext cx="8391876" cy="41879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1) В доме собрались друзья вашего ребёнка. Как можно их организовать или занять?</a:t>
            </a:r>
          </a:p>
          <a:p>
            <a:pPr marL="0" indent="0">
              <a:buNone/>
            </a:pPr>
            <a:r>
              <a:rPr lang="ru-RU" sz="2000" dirty="0" smtClean="0"/>
              <a:t>2) Вам необходима помощь вашего ребёнка, а он занят каким-то интересным делом. Как поступить?</a:t>
            </a:r>
          </a:p>
          <a:p>
            <a:pPr marL="0" indent="0">
              <a:buNone/>
            </a:pPr>
            <a:r>
              <a:rPr lang="ru-RU" sz="2000" dirty="0" smtClean="0"/>
              <a:t>3)Ваш ребёнок сообщает вам, что за его неуспеваемость по некоторым предметам вас вызывают в школу. Что вы скажете вашему ребёнку?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4149080"/>
            <a:ext cx="3384376" cy="23638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214422"/>
            <a:ext cx="8183880" cy="142876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Спасибо за внимание!</a:t>
            </a:r>
            <a:endParaRPr lang="ru-RU" sz="4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104</TotalTime>
  <Words>568</Words>
  <Application>Microsoft Office PowerPoint</Application>
  <PresentationFormat>Экран (4:3)</PresentationFormat>
  <Paragraphs>26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Verdana</vt:lpstr>
      <vt:lpstr>Wingdings 2</vt:lpstr>
      <vt:lpstr>Аспект</vt:lpstr>
      <vt:lpstr>Типы семейного воспитания.</vt:lpstr>
      <vt:lpstr>Как изменить человека, не нанеся ему обиды и не вызывая негодования.</vt:lpstr>
      <vt:lpstr>Презентация PowerPoint</vt:lpstr>
      <vt:lpstr>Авторитетный стиль.</vt:lpstr>
      <vt:lpstr>Авторитарный стиль.</vt:lpstr>
      <vt:lpstr>Либеральный стиль.</vt:lpstr>
      <vt:lpstr>Индифферентный стиль</vt:lpstr>
      <vt:lpstr>Конфликтные ситуации, которые могут возникнуть в семье.</vt:lpstr>
      <vt:lpstr>Спасибо за внимание!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Типы семейного воспитания.</dc:title>
  <dc:creator>IRINA</dc:creator>
  <cp:lastModifiedBy>вован</cp:lastModifiedBy>
  <cp:revision>13</cp:revision>
  <dcterms:created xsi:type="dcterms:W3CDTF">2010-03-16T11:29:27Z</dcterms:created>
  <dcterms:modified xsi:type="dcterms:W3CDTF">2017-09-28T14:20:38Z</dcterms:modified>
</cp:coreProperties>
</file>