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6" r:id="rId3"/>
    <p:sldId id="267" r:id="rId4"/>
    <p:sldId id="268" r:id="rId5"/>
    <p:sldId id="270" r:id="rId6"/>
    <p:sldId id="294" r:id="rId7"/>
    <p:sldId id="295" r:id="rId8"/>
    <p:sldId id="296" r:id="rId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4671" autoAdjust="0"/>
  </p:normalViewPr>
  <p:slideViewPr>
    <p:cSldViewPr>
      <p:cViewPr varScale="1">
        <p:scale>
          <a:sx n="70" d="100"/>
          <a:sy n="70" d="100"/>
        </p:scale>
        <p:origin x="-138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5C0548-535B-44B4-BED2-AB795E961347}" type="datetimeFigureOut">
              <a:rPr lang="ru-RU"/>
              <a:pPr>
                <a:defRPr/>
              </a:pPr>
              <a:t>28.09.2017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A5B340-929F-4BBE-A8F8-989BD3FFE90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228998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2CCBE2-801A-463D-86A1-9606CCA308B7}" type="datetimeFigureOut">
              <a:rPr lang="ru-RU"/>
              <a:pPr>
                <a:defRPr/>
              </a:pPr>
              <a:t>28.09.2017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727B37-FD9C-45E9-9DAE-6A44C9803F0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C6D804-5BDD-46BA-B8C5-EE15BEF77FCE}" type="datetimeFigureOut">
              <a:rPr lang="ru-RU"/>
              <a:pPr>
                <a:defRPr/>
              </a:pPr>
              <a:t>28.09.2017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6B332E-C58F-47E3-A3CB-4A7CD3D4DA4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228998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7F5A1D-861F-45A6-ACE6-7930658004DE}" type="datetimeFigureOut">
              <a:rPr lang="ru-RU"/>
              <a:pPr>
                <a:defRPr/>
              </a:pPr>
              <a:t>28.09.2017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C89CA0-DEF8-4721-BA7B-322DB3C0AB1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 userDrawn="1"/>
        </p:nvSpPr>
        <p:spPr>
          <a:xfrm>
            <a:off x="179388" y="188913"/>
            <a:ext cx="8785225" cy="6480175"/>
          </a:xfrm>
          <a:prstGeom prst="rect">
            <a:avLst/>
          </a:prstGeom>
          <a:solidFill>
            <a:schemeClr val="bg1">
              <a:alpha val="69000"/>
            </a:schemeClr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F55AFB-0D3A-4BD0-A4D9-85F019047360}" type="datetimeFigureOut">
              <a:rPr lang="ru-RU"/>
              <a:pPr>
                <a:defRPr/>
              </a:pPr>
              <a:t>28.09.2017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457E43-CB3E-42A6-BFB8-44C1F01C667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228998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D3C72A-50AC-4D73-937E-ADF3673AF011}" type="datetimeFigureOut">
              <a:rPr lang="ru-RU"/>
              <a:pPr>
                <a:defRPr/>
              </a:pPr>
              <a:t>28.09.2017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6F7C5C-0F26-451C-ADD9-3AB98FC9E7B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22899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372C9F-89AA-4655-B551-BE52FD04597B}" type="datetimeFigureOut">
              <a:rPr lang="ru-RU"/>
              <a:pPr>
                <a:defRPr/>
              </a:pPr>
              <a:t>28.09.2017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FE6317-DD08-4A0D-BDF1-CC7227B1695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228998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54A8AE-41AA-4182-8E9D-663B43838D23}" type="datetimeFigureOut">
              <a:rPr lang="ru-RU"/>
              <a:pPr>
                <a:defRPr/>
              </a:pPr>
              <a:t>28.09.2017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503E98-9941-4001-9EF7-DEE6E316C8E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656F89-D02E-48D4-A708-6C5149D0491B}" type="datetimeFigureOut">
              <a:rPr lang="ru-RU"/>
              <a:pPr>
                <a:defRPr/>
              </a:pPr>
              <a:t>28.09.2017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3C1751-87AA-4675-944C-FB5CA84B4FD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26DA55-E353-4EC0-824E-5D45B1E86C80}" type="datetimeFigureOut">
              <a:rPr lang="ru-RU"/>
              <a:pPr>
                <a:defRPr/>
              </a:pPr>
              <a:t>28.09.2017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5221E4-EDA0-4D72-BED7-2B390EE8A8A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543A0E-6B53-4A81-9C08-EFD94F26A9C0}" type="datetimeFigureOut">
              <a:rPr lang="ru-RU"/>
              <a:pPr>
                <a:defRPr/>
              </a:pPr>
              <a:t>28.09.2017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E9D354-6E79-43BF-AA0B-1FC84B4018A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Блок-схема: документ 8"/>
          <p:cNvSpPr/>
          <p:nvPr userDrawn="1"/>
        </p:nvSpPr>
        <p:spPr>
          <a:xfrm rot="10800000">
            <a:off x="0" y="0"/>
            <a:ext cx="9144000" cy="6858000"/>
          </a:xfrm>
          <a:prstGeom prst="flowChartDocumen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B2D8674-7588-4937-80A0-3D268572DAB3}" type="datetimeFigureOut">
              <a:rPr lang="ru-RU"/>
              <a:pPr>
                <a:defRPr/>
              </a:pPr>
              <a:t>28.09.2017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2AC34CB-486B-406C-BA86-B511789FAB2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3313" name="Rectangle 1"/>
          <p:cNvSpPr>
            <a:spLocks noChangeArrowheads="1"/>
          </p:cNvSpPr>
          <p:nvPr userDrawn="1"/>
        </p:nvSpPr>
        <p:spPr bwMode="auto">
          <a:xfrm>
            <a:off x="0" y="6642100"/>
            <a:ext cx="1246188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defRPr/>
            </a:pPr>
            <a:r>
              <a:rPr lang="en-US" sz="800" dirty="0">
                <a:solidFill>
                  <a:schemeClr val="bg1">
                    <a:lumMod val="65000"/>
                  </a:schemeClr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>FokinaLida.75@mail.ru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031" name="Рисунок 7" descr="1.png"/>
          <p:cNvPicPr>
            <a:picLocks noChangeAspect="1"/>
          </p:cNvPicPr>
          <p:nvPr userDrawn="1"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4076700"/>
            <a:ext cx="9144000" cy="3143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Прямоугольник 10"/>
          <p:cNvSpPr/>
          <p:nvPr userDrawn="1"/>
        </p:nvSpPr>
        <p:spPr>
          <a:xfrm>
            <a:off x="179512" y="188640"/>
            <a:ext cx="8784976" cy="648072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71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548680"/>
            <a:ext cx="784887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i="1" dirty="0"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униципальное </a:t>
            </a:r>
            <a:r>
              <a:rPr lang="ru-RU" sz="2800" i="1" dirty="0">
                <a:latin typeface="Times New Roman" pitchFamily="18" charset="0"/>
                <a:cs typeface="Times New Roman" pitchFamily="18" charset="0"/>
              </a:rPr>
              <a:t>дошкольное образовательное учреждение – детский сад «Тамчыкай» Тукаевского муниципального района 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РТ</a:t>
            </a:r>
            <a:endParaRPr lang="ru-RU" sz="28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39552" y="2204864"/>
            <a:ext cx="799288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Совместная деятельность педагога, ребёнка и родителя</a:t>
            </a:r>
          </a:p>
          <a:p>
            <a:pPr algn="ctr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а тему: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«Трудовое воспитание дошкольников в соответствии с ФГОС»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608004" y="4616261"/>
            <a:ext cx="430222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Подготовила воспитатель: </a:t>
            </a:r>
            <a:r>
              <a:rPr lang="ru-RU" dirty="0" err="1" smtClean="0"/>
              <a:t>Самигуллина</a:t>
            </a:r>
            <a:r>
              <a:rPr lang="ru-RU" dirty="0" smtClean="0"/>
              <a:t> Лилия </a:t>
            </a:r>
            <a:r>
              <a:rPr lang="ru-RU" dirty="0" err="1" smtClean="0"/>
              <a:t>Марсовна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908720"/>
            <a:ext cx="8064896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u="sng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Трудовое воспитание в ДОУ-</a:t>
            </a:r>
            <a:r>
              <a:rPr lang="ru-RU" sz="40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40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важное средство всестороннего развития личности дошкольника посредством ознакомления с трудом взрослых, приобщения детей к доступной трудовой деятельности.</a:t>
            </a:r>
            <a:endParaRPr lang="ru-RU" sz="40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95929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71600" y="1052736"/>
            <a:ext cx="6174432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Виды труда в </a:t>
            </a:r>
            <a:r>
              <a:rPr lang="ru-RU" sz="4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ДОУ: </a:t>
            </a:r>
            <a:endParaRPr lang="ru-RU" sz="44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4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-Самообслуживание</a:t>
            </a:r>
            <a:endParaRPr lang="ru-RU" sz="44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4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-Хозяйственно-  бытовой </a:t>
            </a:r>
            <a:r>
              <a:rPr lang="ru-RU" sz="4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труд</a:t>
            </a:r>
            <a:endParaRPr lang="ru-RU" sz="44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4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-Труд </a:t>
            </a:r>
            <a:r>
              <a:rPr lang="ru-RU" sz="4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 природе</a:t>
            </a:r>
            <a:endParaRPr lang="ru-RU" sz="44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4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-Ручной </a:t>
            </a:r>
            <a:r>
              <a:rPr lang="ru-RU" sz="4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труд</a:t>
            </a:r>
            <a:endParaRPr lang="ru-RU" sz="44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61456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43608" y="476672"/>
            <a:ext cx="4572000" cy="70788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4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Я САМ!</a:t>
            </a:r>
            <a:endParaRPr lang="ru-RU" sz="40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G:\трудов воспитание\100_6705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35896" y="898150"/>
            <a:ext cx="5715000" cy="32232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G:\трудов воспитание\100_6933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1121091"/>
            <a:ext cx="3952875" cy="46158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06590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Тамчыкай\Desktop\IMG-20170123-WA0039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836712"/>
            <a:ext cx="3939902" cy="52532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Тамчыкай\Desktop\IMG-20170123-WA0024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21873" y="836712"/>
            <a:ext cx="3939903" cy="52532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14144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Тамчыкай\Desktop\IMG-20170123-WA003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75856" y="548680"/>
            <a:ext cx="5724128" cy="4293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Тамчыкай\Desktop\IMG-20170123-WA003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2852936"/>
            <a:ext cx="4764021" cy="35730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36354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C:\Users\Тамчыкай\Desktop\IMG-20170123-WA002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1645168"/>
            <a:ext cx="4499992" cy="33749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C:\Users\Тамчыкай\Desktop\IMG-20170123-WA0003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32040" y="341501"/>
            <a:ext cx="3365060" cy="59823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50958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Тамчыкай\Desktop\IMG-20170121-WA001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6016" y="590415"/>
            <a:ext cx="4176464" cy="55686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Тамчыкай\Desktop\IMG-20170123-WA0004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2707" y="590415"/>
            <a:ext cx="4176465" cy="55686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96011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199</TotalTime>
  <Words>64</Words>
  <Application>Microsoft Office PowerPoint</Application>
  <PresentationFormat>Экран (4:3)</PresentationFormat>
  <Paragraphs>11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Компас</dc:creator>
  <cp:lastModifiedBy>Тамчыкай</cp:lastModifiedBy>
  <cp:revision>36</cp:revision>
  <dcterms:created xsi:type="dcterms:W3CDTF">2013-08-25T16:28:30Z</dcterms:created>
  <dcterms:modified xsi:type="dcterms:W3CDTF">2017-09-28T08:10:30Z</dcterms:modified>
</cp:coreProperties>
</file>