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</p:sldMasterIdLst>
  <p:sldIdLst>
    <p:sldId id="260" r:id="rId5"/>
    <p:sldId id="274" r:id="rId6"/>
    <p:sldId id="275" r:id="rId7"/>
    <p:sldId id="276" r:id="rId8"/>
    <p:sldId id="277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EC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FE4505-1F59-4F40-A984-FDD3ABAAC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F1ADCD-0D16-42FD-84C4-8065DA83C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C5F51A-D2EE-4AC9-88E2-ACFA0D42C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A8AE3B-5D0A-4376-95F5-E7FDD9BC6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381221-E7EC-400B-BFD9-17BE9E059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E96258-9538-49AB-B084-5BBF28B45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B2025D-5E22-4F09-9DD9-36DE91218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2C175B-7FA1-4BF9-B46C-F301F534D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D15960-9C8B-4F54-BB75-05A686DBC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20831B-0F0E-4F82-823C-0E29E1546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F97EB3-3494-4C29-99BE-341E68F25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A19563-F21E-4C1D-8115-B2C47A729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CB4A53-4634-4636-A7A3-15C700B6F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3032E4-D74F-4CA9-946B-FC4E8F020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5FEE21-624B-4AB5-95A8-3C9FDEC34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B33491-AD12-4D66-8107-A72C09AB9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53CE74-6197-4CC2-A20E-CB1AB7E65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C3ED74-3FA0-4A47-B360-7D2A23DFB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96F895-6CB9-4E6F-BCF6-F3F7B1833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E69060-1C16-4883-9817-46022E8C6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AAD876-4079-4808-8CEE-A0C8ED314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04CFFC-DE2A-4D72-BE78-F7859575C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B26BF3-8DD7-46C0-B6C8-471FD98C6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55E29A-3E91-4573-8166-B5C2438D3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A6C65C-ACEB-4B0E-90C8-66AF86F7F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1D2219-3BEF-4C38-A08C-5E4F5E08A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4A2DC8-76A7-4497-888C-5ED80C11A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026344-B742-41AB-B543-AD1EB96E0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FB38E8-83DB-48E8-BDAA-CDEDD6742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41B719-9A01-4257-84C9-E406205BA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B0156D-1C03-4A49-87AA-5D5CD1029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EF2E72-070F-4490-A373-3E6536805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8139DA9-8330-4CAF-B225-A684487A6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CDC2B0-A4BA-48FE-A7B5-0CFF2FEE0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E12803-B761-47B7-9C3A-2C6D118EC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05427D-3655-441C-8B6E-0645DFC4C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90893C-3ACD-4BAC-9483-7A05C0059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F5DC86-826F-4523-A093-6846A9F88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C87873-35A7-4372-A63A-090B43554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029056-14F6-4EC2-812D-28E649605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71E1FB-B55A-499F-A4B1-3D30A9209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B8D417-09FD-4DEE-8DFD-4775DF6E4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73FD61-DB20-4BC0-AD3A-D602D8EBF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7110F3-94CF-4F4A-A3D1-3624C43E6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2932D8-6072-4D65-8AA7-8D13526FF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25406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>
          <a:solidFill>
            <a:srgbClr val="25406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25406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25406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D94952-A6E6-4FCA-B203-632D0CD3B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25406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>
          <a:solidFill>
            <a:srgbClr val="25406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25406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25406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5406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B69E5F-142B-4910-B381-D32ADF48C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A60515-09FF-4B93-BB18-64E60D4E6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5115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sz="6900" dirty="0"/>
              <a:t> </a:t>
            </a:r>
            <a:r>
              <a:rPr lang="en-US" sz="8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Grammar</a:t>
            </a:r>
            <a:endParaRPr lang="ru-RU" sz="6900" dirty="0">
              <a:latin typeface="Arial Black" pitchFamily="34" charset="0"/>
            </a:endParaRPr>
          </a:p>
        </p:txBody>
      </p:sp>
      <p:pic>
        <p:nvPicPr>
          <p:cNvPr id="6147" name="Picture 3" descr="24737972_uchilka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3573463"/>
            <a:ext cx="2051050" cy="3284537"/>
          </a:xfrm>
          <a:prstGeom prst="rect">
            <a:avLst/>
          </a:prstGeom>
          <a:noFill/>
        </p:spPr>
      </p:pic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42910" y="357166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071538" y="2357430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429256" y="1428736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714876" y="3929066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071670" y="928670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5786446" y="4643446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7358082" y="285728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1571604" y="4714884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3143240" y="5429264"/>
            <a:ext cx="914400" cy="914400"/>
          </a:xfrm>
          <a:prstGeom prst="star4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олнышко\Desktop\Screenshot_2013-11-11-19-59-53.png"/>
          <p:cNvPicPr>
            <a:picLocks noChangeAspect="1" noChangeArrowheads="1"/>
          </p:cNvPicPr>
          <p:nvPr/>
        </p:nvPicPr>
        <p:blipFill>
          <a:blip r:embed="rId2"/>
          <a:srcRect l="7617" t="7292" r="3906" b="14583"/>
          <a:stretch>
            <a:fillRect/>
          </a:stretch>
        </p:blipFill>
        <p:spPr bwMode="auto">
          <a:xfrm>
            <a:off x="0" y="1000108"/>
            <a:ext cx="9429816" cy="571504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Use Past Simple!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8258204" cy="3829064"/>
          </a:xfrm>
        </p:spPr>
        <p:txBody>
          <a:bodyPr/>
          <a:lstStyle/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My working day (to begin) at six o'clock. </a:t>
            </a:r>
          </a:p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I (to get) up, (to switch) on the TV and (to brush) my teeth. </a:t>
            </a:r>
          </a:p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It (to take) me about twenty minutes.</a:t>
            </a:r>
          </a:p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I (to have) breakfast at seven o’clock.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00034" y="1571613"/>
            <a:ext cx="8286808" cy="3786214"/>
          </a:xfrm>
        </p:spPr>
        <p:txBody>
          <a:bodyPr/>
          <a:lstStyle/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My working day began at six o'clock. </a:t>
            </a:r>
          </a:p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I got up, switched on the TV and brushed my teeth. </a:t>
            </a:r>
          </a:p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It took me about twenty minutes.</a:t>
            </a:r>
          </a:p>
          <a:p>
            <a:pPr marL="514350" lvl="0" indent="-51435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I had breakfast at seven o’clock.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олнышко\Desktop\Screenshot_2013-11-11-20-03-57.png"/>
          <p:cNvPicPr>
            <a:picLocks noChangeAspect="1" noChangeArrowheads="1"/>
          </p:cNvPicPr>
          <p:nvPr/>
        </p:nvPicPr>
        <p:blipFill>
          <a:blip r:embed="rId2"/>
          <a:srcRect l="8982" t="15968" r="8383" b="16966"/>
          <a:stretch>
            <a:fillRect/>
          </a:stretch>
        </p:blipFill>
        <p:spPr bwMode="auto">
          <a:xfrm>
            <a:off x="0" y="285728"/>
            <a:ext cx="9358346" cy="478634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72493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5400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Use Present Perfect!</a:t>
            </a:r>
            <a:endParaRPr lang="ru-RU" sz="54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8115328" cy="3757626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I never (be) to Paris.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I think the director already (leave) the town. 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 We (know) her since she arrived to our city.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I (forget) your name</a:t>
            </a:r>
            <a:r>
              <a:rPr lang="en-US" sz="3600" dirty="0" smtClean="0"/>
              <a:t>.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571612"/>
            <a:ext cx="8358246" cy="3786214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I have never been to Paris.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I think the director has already left the town. 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 We have known her since she arrived to our city.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I have forgotten your name.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643866" cy="135729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Comparison of Present Perfect and Past Simple</a:t>
            </a:r>
            <a:endParaRPr lang="ru-RU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572000" cy="5429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Past Simple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конкретное время в прошлом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 phoned Mary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minutes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ago.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ударение на действие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bought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a new bike.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ключевые слова</a:t>
            </a:r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yesterday, last week,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 month ago, in 2002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495800" cy="53578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Present Perfect</a:t>
            </a:r>
          </a:p>
          <a:p>
            <a:pPr marL="514350" indent="-514350" algn="ctr"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just / already / not yet</a:t>
            </a:r>
          </a:p>
          <a:p>
            <a:pPr marL="514350" indent="-51435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I have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phoned Mary.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важен результат</a:t>
            </a:r>
          </a:p>
          <a:p>
            <a:pPr marL="514350" indent="-514350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have bought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 new bike. 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ключевые слова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just, yet, never, already, ever, 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 far, up to now, recently, 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since, for</a:t>
            </a:r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Exercise!</a:t>
            </a:r>
            <a:endParaRPr lang="ru-RU" sz="5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9144000" cy="53578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don’t know this girl. I never (meet) her before.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Don’t worry about the letter. I already (post) it.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(to take) a bus to the institute.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Don’t you know what the film is about? – No, I never (not see) it.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Classes (to begin) at eight.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usually (to take) me about fifteen minutes to get there.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usually (to have) four classes a day.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is Mother? – She just (go) out.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Презентация c кнопками">
  <a:themeElements>
    <a:clrScheme name="1_Презентация c кнопками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Презентация c кнопками">
      <a:majorFont>
        <a:latin typeface="Calibri"/>
        <a:ea typeface=""/>
        <a:cs typeface="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Презентация c кнопками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езентация c кнопками">
  <a:themeElements>
    <a:clrScheme name="Презентация c кнопками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Презентация c кнопками">
      <a:majorFont>
        <a:latin typeface="Calibri"/>
        <a:ea typeface=""/>
        <a:cs typeface="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езентация c кнопками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резентация ЗЕЛЁНЫЕ ЛИСТОЧКИ">
  <a:themeElements>
    <a:clrScheme name="1_Презентация ЗЕЛЁНЫЕ ЛИСТОЧКИ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Презентация ЗЕЛЁНЫЕ ЛИСТОЧКИ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Презентация ЗЕЛЁНЫЕ ЛИСТОЧКИ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Презентация ЗЕЛЁНЫЕ ЛИСТОЧКИ">
  <a:themeElements>
    <a:clrScheme name="Презентация ЗЕЛЁНЫЕ ЛИСТОЧКИ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Презентация ЗЕЛЁНЫЕ ЛИСТОЧКИ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езентация ЗЕЛЁНЫЕ ЛИСТОЧКИ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ЛИСТ НА КНОПКАХ</Template>
  <TotalTime>508</TotalTime>
  <Words>335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1_Презентация c кнопками</vt:lpstr>
      <vt:lpstr>Презентация c кнопками</vt:lpstr>
      <vt:lpstr>1_Презентация ЗЕЛЁНЫЕ ЛИСТОЧКИ</vt:lpstr>
      <vt:lpstr>Презентация ЗЕЛЁНЫЕ ЛИСТОЧКИ</vt:lpstr>
      <vt:lpstr>    Grammar</vt:lpstr>
      <vt:lpstr>Слайд 2</vt:lpstr>
      <vt:lpstr> Use Past Simple! </vt:lpstr>
      <vt:lpstr>Слайд 4</vt:lpstr>
      <vt:lpstr>Use Present Perfect!</vt:lpstr>
      <vt:lpstr>Comparison of Present Perfect and Past Simple</vt:lpstr>
      <vt:lpstr>Exercise!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50</cp:revision>
  <dcterms:created xsi:type="dcterms:W3CDTF">2012-04-21T17:03:12Z</dcterms:created>
  <dcterms:modified xsi:type="dcterms:W3CDTF">2017-09-28T18:22:52Z</dcterms:modified>
</cp:coreProperties>
</file>