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9" r:id="rId7"/>
    <p:sldId id="259" r:id="rId8"/>
    <p:sldId id="261" r:id="rId9"/>
    <p:sldId id="265" r:id="rId10"/>
    <p:sldId id="266" r:id="rId11"/>
    <p:sldId id="267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76BC083-76A1-47E3-A885-5F2F259C6B39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6EA7E51-91D6-4940-AEC3-A89D55E379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mages.myshared.ru/6/608455/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" y="0"/>
            <a:ext cx="9143998" cy="760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332656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</a:t>
            </a:r>
            <a:endParaRPr lang="ru-RU" dirty="0"/>
          </a:p>
          <a:p>
            <a:pPr algn="ctr"/>
            <a:r>
              <a:rPr lang="ru-RU" b="1" dirty="0"/>
              <a:t>«Арский детский сад №11общеразвивающего вида»</a:t>
            </a:r>
            <a:endParaRPr lang="ru-RU" dirty="0"/>
          </a:p>
          <a:p>
            <a:pPr algn="ctr"/>
            <a:r>
              <a:rPr lang="ru-RU" b="1" dirty="0"/>
              <a:t>Арского муниципального района Республики Татарстан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4244" y="44371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Воспитатель: </a:t>
            </a:r>
            <a:endParaRPr lang="ru-RU" dirty="0"/>
          </a:p>
          <a:p>
            <a:r>
              <a:rPr lang="ru-RU" b="1" dirty="0" err="1"/>
              <a:t>Ситдикова</a:t>
            </a:r>
            <a:r>
              <a:rPr lang="ru-RU" b="1" dirty="0"/>
              <a:t> </a:t>
            </a:r>
            <a:r>
              <a:rPr lang="ru-RU" b="1" dirty="0" err="1"/>
              <a:t>Милеуша</a:t>
            </a:r>
            <a:r>
              <a:rPr lang="ru-RU" b="1" dirty="0"/>
              <a:t> </a:t>
            </a:r>
            <a:r>
              <a:rPr lang="ru-RU" b="1" dirty="0" err="1"/>
              <a:t>Асхадулловна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9980" y="6021288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82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4" name="Picture 4" descr="http://naklejka.ru/image/cache/data/productimage/8205_0-450x4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4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ym1505.ru/sites/default/files/news/ezhik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0"/>
            <a:ext cx="92204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5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illustrators.ru/uploads/illustration/image/68881/main_6888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912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62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kachat-kartinki.ru/img/picture/Oct/07/663c91f8b0408f4d8dc33a71bf099844/mini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14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84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t.stranamam.ru/data/cache/2011mar/02/22/1524573_80219-650x6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4"/>
            <a:ext cx="9144000" cy="722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4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rikolnye-smeshnye.ru/ris/statusy/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48184"/>
            <a:ext cx="7285600" cy="69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9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kachat-kartinki.ru/img/picture/Oct/07/663c91f8b0408f4d8dc33a71bf099844/mini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14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23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stihi.ru/pics/2017/03/17/11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58" y="-1"/>
            <a:ext cx="9177358" cy="690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5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orig10.deviantart.net/5650/f/2010/272/f/2/flying_meow_meow_by_ktshy-d2zrab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-19067"/>
            <a:ext cx="9143109" cy="687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346701"/>
            <a:ext cx="64005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«Летает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летает» 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fs.nashaucheba.ru/tw_files2/urls_3/1451/d-1450188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otvet.imgsmail.ru/download/2771019_0149dd8e8785464f8cb273c8b46bead4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" y="-7997"/>
            <a:ext cx="9140730" cy="687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7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festival.1september.ru/articles/620212/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" y="54651"/>
            <a:ext cx="9162909" cy="680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6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31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Милеуша</dc:creator>
  <cp:lastModifiedBy>Милеуша</cp:lastModifiedBy>
  <cp:revision>5</cp:revision>
  <dcterms:created xsi:type="dcterms:W3CDTF">2017-04-16T14:50:00Z</dcterms:created>
  <dcterms:modified xsi:type="dcterms:W3CDTF">2017-04-23T10:34:06Z</dcterms:modified>
</cp:coreProperties>
</file>