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63" r:id="rId6"/>
    <p:sldId id="259" r:id="rId7"/>
    <p:sldId id="264" r:id="rId8"/>
    <p:sldId id="277" r:id="rId9"/>
    <p:sldId id="260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61" r:id="rId20"/>
    <p:sldId id="274" r:id="rId21"/>
    <p:sldId id="275" r:id="rId22"/>
    <p:sldId id="276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1960" y="764704"/>
            <a:ext cx="4752528" cy="189436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ВИКТОРИНА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0070C0"/>
                </a:solidFill>
              </a:rPr>
              <a:t>«ВОЛШЕБНЫЙ КАРАНДАШ»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5877272"/>
            <a:ext cx="3094112" cy="49765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Подготовила учитель </a:t>
            </a:r>
            <a:r>
              <a:rPr lang="ru-RU" dirty="0" smtClean="0"/>
              <a:t>ИЗО МКОУ СОШ с. Брут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Гулдаева</a:t>
            </a:r>
            <a:r>
              <a:rPr lang="ru-RU" dirty="0" smtClean="0"/>
              <a:t> С.М.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068960"/>
            <a:ext cx="4302530" cy="9762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64704"/>
            <a:ext cx="3665785" cy="48965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3280893" y="4149080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280176" y="3628091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3280893" y="3124035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3280893" y="2619979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273984" y="2115923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271647" y="1611867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3280176" y="1107811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3280176" y="600276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287400" y="94798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5819785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1239442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6827897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6323841" y="96220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1724511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2242545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2754414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5819785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5315729" y="9969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4799568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4295512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3791456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6827897" y="59931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6323841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5819785" y="60375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5303324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4799568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4295512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3791456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720164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1738489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процесс 35"/>
          <p:cNvSpPr/>
          <p:nvPr/>
        </p:nvSpPr>
        <p:spPr>
          <a:xfrm>
            <a:off x="2242545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2746601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1738489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2242545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2759594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4799568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процесс 41"/>
          <p:cNvSpPr/>
          <p:nvPr/>
        </p:nvSpPr>
        <p:spPr>
          <a:xfrm>
            <a:off x="4295512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процесс 42"/>
          <p:cNvSpPr/>
          <p:nvPr/>
        </p:nvSpPr>
        <p:spPr>
          <a:xfrm>
            <a:off x="3791456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лок-схема: процесс 43"/>
          <p:cNvSpPr/>
          <p:nvPr/>
        </p:nvSpPr>
        <p:spPr>
          <a:xfrm>
            <a:off x="3791456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процесс 44"/>
          <p:cNvSpPr/>
          <p:nvPr/>
        </p:nvSpPr>
        <p:spPr>
          <a:xfrm>
            <a:off x="3791456" y="413484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5819785" y="3655584"/>
            <a:ext cx="504056" cy="48413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лок-схема: процесс 46"/>
          <p:cNvSpPr/>
          <p:nvPr/>
        </p:nvSpPr>
        <p:spPr>
          <a:xfrm>
            <a:off x="6311436" y="312403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процесс 47"/>
          <p:cNvSpPr/>
          <p:nvPr/>
        </p:nvSpPr>
        <p:spPr>
          <a:xfrm>
            <a:off x="4295512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лок-схема: процесс 48"/>
          <p:cNvSpPr/>
          <p:nvPr/>
        </p:nvSpPr>
        <p:spPr>
          <a:xfrm>
            <a:off x="3791456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процесс 49"/>
          <p:cNvSpPr/>
          <p:nvPr/>
        </p:nvSpPr>
        <p:spPr>
          <a:xfrm>
            <a:off x="2242545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процесс 50"/>
          <p:cNvSpPr/>
          <p:nvPr/>
        </p:nvSpPr>
        <p:spPr>
          <a:xfrm>
            <a:off x="1234433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процесс 51"/>
          <p:cNvSpPr/>
          <p:nvPr/>
        </p:nvSpPr>
        <p:spPr>
          <a:xfrm>
            <a:off x="730377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лок-схема: процесс 52"/>
          <p:cNvSpPr/>
          <p:nvPr/>
        </p:nvSpPr>
        <p:spPr>
          <a:xfrm>
            <a:off x="1738489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лок-схема: процесс 53"/>
          <p:cNvSpPr/>
          <p:nvPr/>
        </p:nvSpPr>
        <p:spPr>
          <a:xfrm>
            <a:off x="2759594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Блок-схема: процесс 54"/>
          <p:cNvSpPr/>
          <p:nvPr/>
        </p:nvSpPr>
        <p:spPr>
          <a:xfrm>
            <a:off x="2255538" y="3131610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лок-схема: процесс 55"/>
          <p:cNvSpPr/>
          <p:nvPr/>
        </p:nvSpPr>
        <p:spPr>
          <a:xfrm>
            <a:off x="2751270" y="311793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лок-схема: процесс 56"/>
          <p:cNvSpPr/>
          <p:nvPr/>
        </p:nvSpPr>
        <p:spPr>
          <a:xfrm>
            <a:off x="3791156" y="261997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лок-схема: процесс 57"/>
          <p:cNvSpPr/>
          <p:nvPr/>
        </p:nvSpPr>
        <p:spPr>
          <a:xfrm>
            <a:off x="2751288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лок-схема: процесс 58"/>
          <p:cNvSpPr/>
          <p:nvPr/>
        </p:nvSpPr>
        <p:spPr>
          <a:xfrm>
            <a:off x="5819785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процесс 59"/>
          <p:cNvSpPr/>
          <p:nvPr/>
        </p:nvSpPr>
        <p:spPr>
          <a:xfrm>
            <a:off x="5303324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процесс 60"/>
          <p:cNvSpPr/>
          <p:nvPr/>
        </p:nvSpPr>
        <p:spPr>
          <a:xfrm>
            <a:off x="4799268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лок-схема: процесс 61"/>
          <p:cNvSpPr/>
          <p:nvPr/>
        </p:nvSpPr>
        <p:spPr>
          <a:xfrm>
            <a:off x="4295512" y="3117935"/>
            <a:ext cx="504056" cy="5307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лок-схема: процесс 62"/>
          <p:cNvSpPr/>
          <p:nvPr/>
        </p:nvSpPr>
        <p:spPr>
          <a:xfrm>
            <a:off x="3791456" y="3118583"/>
            <a:ext cx="504056" cy="530111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лок-схема: процесс 63"/>
          <p:cNvSpPr/>
          <p:nvPr/>
        </p:nvSpPr>
        <p:spPr>
          <a:xfrm>
            <a:off x="5315729" y="365558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лок-схема: процесс 64"/>
          <p:cNvSpPr/>
          <p:nvPr/>
        </p:nvSpPr>
        <p:spPr>
          <a:xfrm>
            <a:off x="2242545" y="363978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лок-схема: процесс 65"/>
          <p:cNvSpPr/>
          <p:nvPr/>
        </p:nvSpPr>
        <p:spPr>
          <a:xfrm>
            <a:off x="2757874" y="362199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лок-схема: процесс 66"/>
          <p:cNvSpPr/>
          <p:nvPr/>
        </p:nvSpPr>
        <p:spPr>
          <a:xfrm>
            <a:off x="4811673" y="365558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лок-схема: процесс 67"/>
          <p:cNvSpPr/>
          <p:nvPr/>
        </p:nvSpPr>
        <p:spPr>
          <a:xfrm>
            <a:off x="4295212" y="3646637"/>
            <a:ext cx="504356" cy="508172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лок-схема: процесс 68"/>
          <p:cNvSpPr/>
          <p:nvPr/>
        </p:nvSpPr>
        <p:spPr>
          <a:xfrm>
            <a:off x="3791456" y="3648695"/>
            <a:ext cx="504056" cy="48224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процесс 69"/>
          <p:cNvSpPr/>
          <p:nvPr/>
        </p:nvSpPr>
        <p:spPr>
          <a:xfrm>
            <a:off x="2767591" y="413094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процесс 70"/>
          <p:cNvSpPr/>
          <p:nvPr/>
        </p:nvSpPr>
        <p:spPr>
          <a:xfrm>
            <a:off x="4307617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процесс 71"/>
          <p:cNvSpPr/>
          <p:nvPr/>
        </p:nvSpPr>
        <p:spPr>
          <a:xfrm>
            <a:off x="4811673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лок-схема: процесс 72"/>
          <p:cNvSpPr/>
          <p:nvPr/>
        </p:nvSpPr>
        <p:spPr>
          <a:xfrm>
            <a:off x="5315729" y="414383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лок-схема: процесс 73"/>
          <p:cNvSpPr/>
          <p:nvPr/>
        </p:nvSpPr>
        <p:spPr>
          <a:xfrm>
            <a:off x="1220455" y="99699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77" name="Блок-схема: процесс 76"/>
          <p:cNvSpPr/>
          <p:nvPr/>
        </p:nvSpPr>
        <p:spPr>
          <a:xfrm>
            <a:off x="1234433" y="1608388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4</a:t>
            </a:r>
            <a:endParaRPr lang="ru-RU" sz="3600" b="1" dirty="0"/>
          </a:p>
        </p:txBody>
      </p:sp>
      <p:sp>
        <p:nvSpPr>
          <p:cNvPr id="78" name="Блок-схема: процесс 77"/>
          <p:cNvSpPr/>
          <p:nvPr/>
        </p:nvSpPr>
        <p:spPr>
          <a:xfrm>
            <a:off x="216108" y="2115923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5</a:t>
            </a:r>
            <a:endParaRPr lang="ru-RU" sz="3600" b="1" dirty="0"/>
          </a:p>
        </p:txBody>
      </p:sp>
      <p:sp>
        <p:nvSpPr>
          <p:cNvPr id="79" name="Блок-схема: процесс 78"/>
          <p:cNvSpPr/>
          <p:nvPr/>
        </p:nvSpPr>
        <p:spPr>
          <a:xfrm>
            <a:off x="2242545" y="2619979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6</a:t>
            </a:r>
            <a:endParaRPr lang="ru-RU" sz="3600" b="1" dirty="0"/>
          </a:p>
        </p:txBody>
      </p:sp>
      <p:sp>
        <p:nvSpPr>
          <p:cNvPr id="80" name="Блок-схема: процесс 79"/>
          <p:cNvSpPr/>
          <p:nvPr/>
        </p:nvSpPr>
        <p:spPr>
          <a:xfrm>
            <a:off x="1751482" y="3131287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7</a:t>
            </a:r>
            <a:endParaRPr lang="ru-RU" sz="3600" b="1" dirty="0"/>
          </a:p>
        </p:txBody>
      </p:sp>
      <p:sp>
        <p:nvSpPr>
          <p:cNvPr id="81" name="Блок-схема: процесс 80"/>
          <p:cNvSpPr/>
          <p:nvPr/>
        </p:nvSpPr>
        <p:spPr>
          <a:xfrm>
            <a:off x="1724511" y="3635666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8</a:t>
            </a:r>
            <a:endParaRPr lang="ru-RU" sz="3600" b="1" dirty="0"/>
          </a:p>
        </p:txBody>
      </p:sp>
      <p:sp>
        <p:nvSpPr>
          <p:cNvPr id="82" name="Блок-схема: процесс 81"/>
          <p:cNvSpPr/>
          <p:nvPr/>
        </p:nvSpPr>
        <p:spPr>
          <a:xfrm>
            <a:off x="2255538" y="4132147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9</a:t>
            </a:r>
            <a:endParaRPr lang="ru-RU" sz="3600" b="1" dirty="0"/>
          </a:p>
        </p:txBody>
      </p:sp>
      <p:sp>
        <p:nvSpPr>
          <p:cNvPr id="83" name="Блок-схема: процесс 82"/>
          <p:cNvSpPr/>
          <p:nvPr/>
        </p:nvSpPr>
        <p:spPr>
          <a:xfrm>
            <a:off x="216108" y="1104332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84" name="Блок-схема: процесс 83"/>
          <p:cNvSpPr/>
          <p:nvPr/>
        </p:nvSpPr>
        <p:spPr>
          <a:xfrm>
            <a:off x="2746601" y="600276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85" name="Блок-схема: процесс 84"/>
          <p:cNvSpPr/>
          <p:nvPr/>
        </p:nvSpPr>
        <p:spPr>
          <a:xfrm>
            <a:off x="4799568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Блок-схема: процесс 85"/>
          <p:cNvSpPr/>
          <p:nvPr/>
        </p:nvSpPr>
        <p:spPr>
          <a:xfrm>
            <a:off x="4295512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Блок-схема: память с посл. доступом 75"/>
          <p:cNvSpPr/>
          <p:nvPr/>
        </p:nvSpPr>
        <p:spPr>
          <a:xfrm>
            <a:off x="216108" y="5157192"/>
            <a:ext cx="7008425" cy="144016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Искусство проектировать и строить здания – это …</a:t>
            </a:r>
            <a:endParaRPr lang="ru-RU" sz="2800" b="1" dirty="0"/>
          </a:p>
        </p:txBody>
      </p:sp>
      <p:grpSp>
        <p:nvGrpSpPr>
          <p:cNvPr id="3" name="Группа 87"/>
          <p:cNvGrpSpPr/>
          <p:nvPr/>
        </p:nvGrpSpPr>
        <p:grpSpPr>
          <a:xfrm>
            <a:off x="1804509" y="116632"/>
            <a:ext cx="5562180" cy="504056"/>
            <a:chOff x="1043608" y="2852936"/>
            <a:chExt cx="5562180" cy="504056"/>
          </a:xfrm>
        </p:grpSpPr>
        <p:sp>
          <p:nvSpPr>
            <p:cNvPr id="89" name="Блок-схема: процесс 88"/>
            <p:cNvSpPr/>
            <p:nvPr/>
          </p:nvSpPr>
          <p:spPr>
            <a:xfrm>
              <a:off x="104360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90" name="Блок-схема: процесс 89"/>
            <p:cNvSpPr/>
            <p:nvPr/>
          </p:nvSpPr>
          <p:spPr>
            <a:xfrm>
              <a:off x="154766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91" name="Блок-схема: процесс 90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  <p:sp>
          <p:nvSpPr>
            <p:cNvPr id="92" name="Блок-схема: процесс 91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Е</a:t>
              </a:r>
              <a:endParaRPr lang="ru-RU" sz="3600" b="1" dirty="0"/>
            </a:p>
          </p:txBody>
        </p:sp>
        <p:sp>
          <p:nvSpPr>
            <p:cNvPr id="93" name="Блок-схема: процесс 92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</a:t>
              </a:r>
              <a:endParaRPr lang="ru-RU" sz="3600" b="1" dirty="0"/>
            </a:p>
          </p:txBody>
        </p:sp>
        <p:sp>
          <p:nvSpPr>
            <p:cNvPr id="94" name="Блок-схема: процесс 93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И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95" name="Блок-схема: процесс 94"/>
            <p:cNvSpPr/>
            <p:nvPr/>
          </p:nvSpPr>
          <p:spPr>
            <a:xfrm>
              <a:off x="206759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Х</a:t>
              </a:r>
              <a:endParaRPr lang="ru-RU" sz="3600" b="1" dirty="0"/>
            </a:p>
          </p:txBody>
        </p:sp>
        <p:sp>
          <p:nvSpPr>
            <p:cNvPr id="96" name="Блок-схема: процесс 95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У</a:t>
              </a:r>
              <a:endParaRPr lang="ru-RU" sz="3600" b="1" dirty="0"/>
            </a:p>
          </p:txBody>
        </p:sp>
        <p:sp>
          <p:nvSpPr>
            <p:cNvPr id="97" name="Блок-схема: процесс 96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</a:t>
              </a:r>
              <a:endParaRPr lang="ru-RU" sz="3600" b="1" dirty="0"/>
            </a:p>
          </p:txBody>
        </p:sp>
        <p:sp>
          <p:nvSpPr>
            <p:cNvPr id="98" name="Блок-схема: процесс 97"/>
            <p:cNvSpPr/>
            <p:nvPr/>
          </p:nvSpPr>
          <p:spPr>
            <a:xfrm>
              <a:off x="610173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  <p:sp>
          <p:nvSpPr>
            <p:cNvPr id="99" name="Блок-схема: процесс 98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Р</a:t>
              </a:r>
              <a:endParaRPr lang="ru-RU" sz="3600" b="1" dirty="0"/>
            </a:p>
          </p:txBody>
        </p:sp>
      </p:grpSp>
      <p:sp>
        <p:nvSpPr>
          <p:cNvPr id="100" name="Блок-схема: альтернативный процесс 99"/>
          <p:cNvSpPr/>
          <p:nvPr/>
        </p:nvSpPr>
        <p:spPr>
          <a:xfrm>
            <a:off x="131433" y="4372513"/>
            <a:ext cx="1887525" cy="75956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ответ</a:t>
            </a:r>
            <a:endParaRPr lang="ru-RU" sz="4000" b="1" dirty="0"/>
          </a:p>
        </p:txBody>
      </p:sp>
      <p:pic>
        <p:nvPicPr>
          <p:cNvPr id="102" name="Рисунок 10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14661" y="3628091"/>
            <a:ext cx="1419714" cy="2395754"/>
          </a:xfrm>
          <a:prstGeom prst="rect">
            <a:avLst/>
          </a:prstGeom>
        </p:spPr>
      </p:pic>
      <p:sp>
        <p:nvSpPr>
          <p:cNvPr id="103" name="Управляющая кнопка: далее 102">
            <a:hlinkClick r:id="" action="ppaction://hlinkshowjump?jump=nextslide" highlightClick="1"/>
          </p:cNvPr>
          <p:cNvSpPr/>
          <p:nvPr/>
        </p:nvSpPr>
        <p:spPr>
          <a:xfrm>
            <a:off x="7941295" y="6381328"/>
            <a:ext cx="1012442" cy="360040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248" y="1275483"/>
            <a:ext cx="2510882" cy="1673921"/>
          </a:xfrm>
          <a:prstGeom prst="rect">
            <a:avLst/>
          </a:prstGeom>
        </p:spPr>
      </p:pic>
      <p:sp>
        <p:nvSpPr>
          <p:cNvPr id="101" name="Блок-схема: процесс 100"/>
          <p:cNvSpPr/>
          <p:nvPr/>
        </p:nvSpPr>
        <p:spPr>
          <a:xfrm>
            <a:off x="7331953" y="59931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Блок-схема: процесс 103"/>
          <p:cNvSpPr/>
          <p:nvPr/>
        </p:nvSpPr>
        <p:spPr>
          <a:xfrm>
            <a:off x="7824518" y="59565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59669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Блок-схема: процесс 123"/>
          <p:cNvSpPr/>
          <p:nvPr/>
        </p:nvSpPr>
        <p:spPr>
          <a:xfrm>
            <a:off x="7816653" y="60461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Блок-схема: процесс 122"/>
          <p:cNvSpPr/>
          <p:nvPr/>
        </p:nvSpPr>
        <p:spPr>
          <a:xfrm>
            <a:off x="7312597" y="60375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3280893" y="4149080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280176" y="3628091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3280893" y="3124035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3280893" y="2619979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273984" y="2115923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271647" y="1611867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3280176" y="1107811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3280176" y="600276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287400" y="94798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5819785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1239442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6827897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6323841" y="96220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1724511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2242545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2754414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5819785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5315729" y="9969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4799568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4295512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3791456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6827897" y="59931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6323841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5819785" y="60375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5303324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4799568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4295512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3791456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720164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1738489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процесс 35"/>
          <p:cNvSpPr/>
          <p:nvPr/>
        </p:nvSpPr>
        <p:spPr>
          <a:xfrm>
            <a:off x="2242545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2746601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1738489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2242545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2759594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4799568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процесс 41"/>
          <p:cNvSpPr/>
          <p:nvPr/>
        </p:nvSpPr>
        <p:spPr>
          <a:xfrm>
            <a:off x="4295512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процесс 42"/>
          <p:cNvSpPr/>
          <p:nvPr/>
        </p:nvSpPr>
        <p:spPr>
          <a:xfrm>
            <a:off x="3791456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лок-схема: процесс 43"/>
          <p:cNvSpPr/>
          <p:nvPr/>
        </p:nvSpPr>
        <p:spPr>
          <a:xfrm>
            <a:off x="3791456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процесс 44"/>
          <p:cNvSpPr/>
          <p:nvPr/>
        </p:nvSpPr>
        <p:spPr>
          <a:xfrm>
            <a:off x="3791156" y="414645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5819785" y="3655584"/>
            <a:ext cx="504056" cy="48413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лок-схема: процесс 46"/>
          <p:cNvSpPr/>
          <p:nvPr/>
        </p:nvSpPr>
        <p:spPr>
          <a:xfrm>
            <a:off x="6311436" y="312403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процесс 47"/>
          <p:cNvSpPr/>
          <p:nvPr/>
        </p:nvSpPr>
        <p:spPr>
          <a:xfrm>
            <a:off x="4295512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лок-схема: процесс 48"/>
          <p:cNvSpPr/>
          <p:nvPr/>
        </p:nvSpPr>
        <p:spPr>
          <a:xfrm>
            <a:off x="3791456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процесс 49"/>
          <p:cNvSpPr/>
          <p:nvPr/>
        </p:nvSpPr>
        <p:spPr>
          <a:xfrm>
            <a:off x="2242545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процесс 50"/>
          <p:cNvSpPr/>
          <p:nvPr/>
        </p:nvSpPr>
        <p:spPr>
          <a:xfrm>
            <a:off x="1234433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процесс 51"/>
          <p:cNvSpPr/>
          <p:nvPr/>
        </p:nvSpPr>
        <p:spPr>
          <a:xfrm>
            <a:off x="730377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лок-схема: процесс 52"/>
          <p:cNvSpPr/>
          <p:nvPr/>
        </p:nvSpPr>
        <p:spPr>
          <a:xfrm>
            <a:off x="1738489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лок-схема: процесс 53"/>
          <p:cNvSpPr/>
          <p:nvPr/>
        </p:nvSpPr>
        <p:spPr>
          <a:xfrm>
            <a:off x="2759594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Блок-схема: процесс 54"/>
          <p:cNvSpPr/>
          <p:nvPr/>
        </p:nvSpPr>
        <p:spPr>
          <a:xfrm>
            <a:off x="2255538" y="3131610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лок-схема: процесс 55"/>
          <p:cNvSpPr/>
          <p:nvPr/>
        </p:nvSpPr>
        <p:spPr>
          <a:xfrm>
            <a:off x="2751270" y="311793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лок-схема: процесс 56"/>
          <p:cNvSpPr/>
          <p:nvPr/>
        </p:nvSpPr>
        <p:spPr>
          <a:xfrm>
            <a:off x="3791156" y="261997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лок-схема: процесс 57"/>
          <p:cNvSpPr/>
          <p:nvPr/>
        </p:nvSpPr>
        <p:spPr>
          <a:xfrm>
            <a:off x="2751288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лок-схема: процесс 58"/>
          <p:cNvSpPr/>
          <p:nvPr/>
        </p:nvSpPr>
        <p:spPr>
          <a:xfrm>
            <a:off x="5819785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процесс 59"/>
          <p:cNvSpPr/>
          <p:nvPr/>
        </p:nvSpPr>
        <p:spPr>
          <a:xfrm>
            <a:off x="5303324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процесс 60"/>
          <p:cNvSpPr/>
          <p:nvPr/>
        </p:nvSpPr>
        <p:spPr>
          <a:xfrm>
            <a:off x="4799268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лок-схема: процесс 61"/>
          <p:cNvSpPr/>
          <p:nvPr/>
        </p:nvSpPr>
        <p:spPr>
          <a:xfrm>
            <a:off x="4295512" y="3117935"/>
            <a:ext cx="504056" cy="5307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лок-схема: процесс 62"/>
          <p:cNvSpPr/>
          <p:nvPr/>
        </p:nvSpPr>
        <p:spPr>
          <a:xfrm>
            <a:off x="3791456" y="3118583"/>
            <a:ext cx="504056" cy="530111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лок-схема: процесс 63"/>
          <p:cNvSpPr/>
          <p:nvPr/>
        </p:nvSpPr>
        <p:spPr>
          <a:xfrm>
            <a:off x="5315729" y="365558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лок-схема: процесс 64"/>
          <p:cNvSpPr/>
          <p:nvPr/>
        </p:nvSpPr>
        <p:spPr>
          <a:xfrm>
            <a:off x="2242545" y="363978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лок-схема: процесс 65"/>
          <p:cNvSpPr/>
          <p:nvPr/>
        </p:nvSpPr>
        <p:spPr>
          <a:xfrm>
            <a:off x="2757874" y="362199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лок-схема: процесс 66"/>
          <p:cNvSpPr/>
          <p:nvPr/>
        </p:nvSpPr>
        <p:spPr>
          <a:xfrm>
            <a:off x="4811673" y="365558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лок-схема: процесс 67"/>
          <p:cNvSpPr/>
          <p:nvPr/>
        </p:nvSpPr>
        <p:spPr>
          <a:xfrm>
            <a:off x="4295212" y="3646637"/>
            <a:ext cx="504356" cy="508172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лок-схема: процесс 68"/>
          <p:cNvSpPr/>
          <p:nvPr/>
        </p:nvSpPr>
        <p:spPr>
          <a:xfrm>
            <a:off x="3791456" y="3648695"/>
            <a:ext cx="504056" cy="48224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процесс 69"/>
          <p:cNvSpPr/>
          <p:nvPr/>
        </p:nvSpPr>
        <p:spPr>
          <a:xfrm>
            <a:off x="2767591" y="413094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процесс 70"/>
          <p:cNvSpPr/>
          <p:nvPr/>
        </p:nvSpPr>
        <p:spPr>
          <a:xfrm>
            <a:off x="4307617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процесс 71"/>
          <p:cNvSpPr/>
          <p:nvPr/>
        </p:nvSpPr>
        <p:spPr>
          <a:xfrm>
            <a:off x="4811673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лок-схема: процесс 72"/>
          <p:cNvSpPr/>
          <p:nvPr/>
        </p:nvSpPr>
        <p:spPr>
          <a:xfrm>
            <a:off x="5315729" y="414383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лок-схема: процесс 73"/>
          <p:cNvSpPr/>
          <p:nvPr/>
        </p:nvSpPr>
        <p:spPr>
          <a:xfrm>
            <a:off x="1220455" y="99699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77" name="Блок-схема: процесс 76"/>
          <p:cNvSpPr/>
          <p:nvPr/>
        </p:nvSpPr>
        <p:spPr>
          <a:xfrm>
            <a:off x="1234433" y="1608388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4</a:t>
            </a:r>
            <a:endParaRPr lang="ru-RU" sz="3600" b="1" dirty="0"/>
          </a:p>
        </p:txBody>
      </p:sp>
      <p:sp>
        <p:nvSpPr>
          <p:cNvPr id="78" name="Блок-схема: процесс 77"/>
          <p:cNvSpPr/>
          <p:nvPr/>
        </p:nvSpPr>
        <p:spPr>
          <a:xfrm>
            <a:off x="216108" y="2115923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5</a:t>
            </a:r>
            <a:endParaRPr lang="ru-RU" sz="3600" b="1" dirty="0"/>
          </a:p>
        </p:txBody>
      </p:sp>
      <p:sp>
        <p:nvSpPr>
          <p:cNvPr id="79" name="Блок-схема: процесс 78"/>
          <p:cNvSpPr/>
          <p:nvPr/>
        </p:nvSpPr>
        <p:spPr>
          <a:xfrm>
            <a:off x="2242545" y="2619979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6</a:t>
            </a:r>
            <a:endParaRPr lang="ru-RU" sz="3600" b="1" dirty="0"/>
          </a:p>
        </p:txBody>
      </p:sp>
      <p:sp>
        <p:nvSpPr>
          <p:cNvPr id="80" name="Блок-схема: процесс 79"/>
          <p:cNvSpPr/>
          <p:nvPr/>
        </p:nvSpPr>
        <p:spPr>
          <a:xfrm>
            <a:off x="1738489" y="3131287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7</a:t>
            </a:r>
            <a:endParaRPr lang="ru-RU" sz="3600" b="1" dirty="0"/>
          </a:p>
        </p:txBody>
      </p:sp>
      <p:sp>
        <p:nvSpPr>
          <p:cNvPr id="81" name="Блок-схема: процесс 80"/>
          <p:cNvSpPr/>
          <p:nvPr/>
        </p:nvSpPr>
        <p:spPr>
          <a:xfrm>
            <a:off x="1738489" y="3646637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8</a:t>
            </a:r>
            <a:endParaRPr lang="ru-RU" sz="3600" b="1" dirty="0"/>
          </a:p>
        </p:txBody>
      </p:sp>
      <p:sp>
        <p:nvSpPr>
          <p:cNvPr id="82" name="Блок-схема: процесс 81"/>
          <p:cNvSpPr/>
          <p:nvPr/>
        </p:nvSpPr>
        <p:spPr>
          <a:xfrm>
            <a:off x="2255538" y="4132147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9</a:t>
            </a:r>
            <a:endParaRPr lang="ru-RU" sz="3600" b="1" dirty="0"/>
          </a:p>
        </p:txBody>
      </p:sp>
      <p:sp>
        <p:nvSpPr>
          <p:cNvPr id="83" name="Блок-схема: процесс 82"/>
          <p:cNvSpPr/>
          <p:nvPr/>
        </p:nvSpPr>
        <p:spPr>
          <a:xfrm>
            <a:off x="216108" y="1104332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84" name="Блок-схема: процесс 83"/>
          <p:cNvSpPr/>
          <p:nvPr/>
        </p:nvSpPr>
        <p:spPr>
          <a:xfrm>
            <a:off x="2746601" y="600276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85" name="Блок-схема: процесс 84"/>
          <p:cNvSpPr/>
          <p:nvPr/>
        </p:nvSpPr>
        <p:spPr>
          <a:xfrm>
            <a:off x="4799568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Блок-схема: процесс 85"/>
          <p:cNvSpPr/>
          <p:nvPr/>
        </p:nvSpPr>
        <p:spPr>
          <a:xfrm>
            <a:off x="4295512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Блок-схема: память с посл. доступом 75"/>
          <p:cNvSpPr/>
          <p:nvPr/>
        </p:nvSpPr>
        <p:spPr>
          <a:xfrm>
            <a:off x="37168" y="5152449"/>
            <a:ext cx="7477069" cy="1584176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Искусство создавать из различных материалов различные изображения – это …</a:t>
            </a:r>
            <a:endParaRPr lang="ru-RU" sz="2800" b="1" dirty="0"/>
          </a:p>
        </p:txBody>
      </p:sp>
      <p:grpSp>
        <p:nvGrpSpPr>
          <p:cNvPr id="25" name="Группа 87"/>
          <p:cNvGrpSpPr/>
          <p:nvPr/>
        </p:nvGrpSpPr>
        <p:grpSpPr>
          <a:xfrm>
            <a:off x="1804509" y="116632"/>
            <a:ext cx="5562180" cy="504056"/>
            <a:chOff x="1043608" y="2852936"/>
            <a:chExt cx="5562180" cy="504056"/>
          </a:xfrm>
        </p:grpSpPr>
        <p:sp>
          <p:nvSpPr>
            <p:cNvPr id="89" name="Блок-схема: процесс 88"/>
            <p:cNvSpPr/>
            <p:nvPr/>
          </p:nvSpPr>
          <p:spPr>
            <a:xfrm>
              <a:off x="104360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90" name="Блок-схема: процесс 89"/>
            <p:cNvSpPr/>
            <p:nvPr/>
          </p:nvSpPr>
          <p:spPr>
            <a:xfrm>
              <a:off x="154766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91" name="Блок-схема: процесс 90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  <p:sp>
          <p:nvSpPr>
            <p:cNvPr id="92" name="Блок-схема: процесс 91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Е</a:t>
              </a:r>
              <a:endParaRPr lang="ru-RU" sz="3600" b="1" dirty="0"/>
            </a:p>
          </p:txBody>
        </p:sp>
        <p:sp>
          <p:nvSpPr>
            <p:cNvPr id="93" name="Блок-схема: процесс 92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</a:t>
              </a:r>
              <a:endParaRPr lang="ru-RU" sz="3600" b="1" dirty="0"/>
            </a:p>
          </p:txBody>
        </p:sp>
        <p:sp>
          <p:nvSpPr>
            <p:cNvPr id="94" name="Блок-схема: процесс 93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И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95" name="Блок-схема: процесс 94"/>
            <p:cNvSpPr/>
            <p:nvPr/>
          </p:nvSpPr>
          <p:spPr>
            <a:xfrm>
              <a:off x="206759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Х</a:t>
              </a:r>
              <a:endParaRPr lang="ru-RU" sz="3600" b="1" dirty="0"/>
            </a:p>
          </p:txBody>
        </p:sp>
        <p:sp>
          <p:nvSpPr>
            <p:cNvPr id="96" name="Блок-схема: процесс 95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У</a:t>
              </a:r>
              <a:endParaRPr lang="ru-RU" sz="3600" b="1" dirty="0"/>
            </a:p>
          </p:txBody>
        </p:sp>
        <p:sp>
          <p:nvSpPr>
            <p:cNvPr id="97" name="Блок-схема: процесс 96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</a:t>
              </a:r>
              <a:endParaRPr lang="ru-RU" sz="3600" b="1" dirty="0"/>
            </a:p>
          </p:txBody>
        </p:sp>
        <p:sp>
          <p:nvSpPr>
            <p:cNvPr id="98" name="Блок-схема: процесс 97"/>
            <p:cNvSpPr/>
            <p:nvPr/>
          </p:nvSpPr>
          <p:spPr>
            <a:xfrm>
              <a:off x="610173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  <p:sp>
          <p:nvSpPr>
            <p:cNvPr id="99" name="Блок-схема: процесс 98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Р</a:t>
              </a:r>
              <a:endParaRPr lang="ru-RU" sz="3600" b="1" dirty="0"/>
            </a:p>
          </p:txBody>
        </p:sp>
      </p:grpSp>
      <p:sp>
        <p:nvSpPr>
          <p:cNvPr id="100" name="Блок-схема: альтернативный процесс 99"/>
          <p:cNvSpPr/>
          <p:nvPr/>
        </p:nvSpPr>
        <p:spPr>
          <a:xfrm>
            <a:off x="115985" y="4273354"/>
            <a:ext cx="1887525" cy="75956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ответ</a:t>
            </a:r>
            <a:endParaRPr lang="ru-RU" sz="4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61381" y="3599888"/>
            <a:ext cx="2456812" cy="2295554"/>
          </a:xfrm>
          <a:prstGeom prst="rect">
            <a:avLst/>
          </a:prstGeo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088037" y="6309320"/>
            <a:ext cx="876451" cy="427305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5" name="Рисунок 7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075" y="1204071"/>
            <a:ext cx="2601100" cy="1792881"/>
          </a:xfrm>
          <a:prstGeom prst="rect">
            <a:avLst/>
          </a:prstGeom>
        </p:spPr>
      </p:pic>
      <p:grpSp>
        <p:nvGrpSpPr>
          <p:cNvPr id="26" name="Группа 110"/>
          <p:cNvGrpSpPr/>
          <p:nvPr/>
        </p:nvGrpSpPr>
        <p:grpSpPr>
          <a:xfrm>
            <a:off x="3287400" y="564060"/>
            <a:ext cx="5051948" cy="504056"/>
            <a:chOff x="2264356" y="2852936"/>
            <a:chExt cx="5051948" cy="504056"/>
          </a:xfrm>
        </p:grpSpPr>
        <p:sp>
          <p:nvSpPr>
            <p:cNvPr id="112" name="Блок-схема: процесс 111"/>
            <p:cNvSpPr/>
            <p:nvPr/>
          </p:nvSpPr>
          <p:spPr>
            <a:xfrm>
              <a:off x="377652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Л</a:t>
              </a:r>
            </a:p>
          </p:txBody>
        </p:sp>
        <p:sp>
          <p:nvSpPr>
            <p:cNvPr id="113" name="Блок-схема: процесс 112"/>
            <p:cNvSpPr/>
            <p:nvPr/>
          </p:nvSpPr>
          <p:spPr>
            <a:xfrm>
              <a:off x="327246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У</a:t>
              </a:r>
            </a:p>
          </p:txBody>
        </p:sp>
        <p:sp>
          <p:nvSpPr>
            <p:cNvPr id="114" name="Блок-схема: процесс 113"/>
            <p:cNvSpPr/>
            <p:nvPr/>
          </p:nvSpPr>
          <p:spPr>
            <a:xfrm>
              <a:off x="276841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К</a:t>
              </a:r>
            </a:p>
          </p:txBody>
        </p:sp>
        <p:sp>
          <p:nvSpPr>
            <p:cNvPr id="115" name="Блок-схема: процесс 114"/>
            <p:cNvSpPr/>
            <p:nvPr/>
          </p:nvSpPr>
          <p:spPr>
            <a:xfrm>
              <a:off x="226435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С</a:t>
              </a:r>
            </a:p>
          </p:txBody>
        </p:sp>
        <p:sp>
          <p:nvSpPr>
            <p:cNvPr id="116" name="Блок-схема: процесс 115"/>
            <p:cNvSpPr/>
            <p:nvPr/>
          </p:nvSpPr>
          <p:spPr>
            <a:xfrm>
              <a:off x="478463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П</a:t>
              </a:r>
            </a:p>
          </p:txBody>
        </p:sp>
        <p:sp>
          <p:nvSpPr>
            <p:cNvPr id="117" name="Блок-схема: процесс 116"/>
            <p:cNvSpPr/>
            <p:nvPr/>
          </p:nvSpPr>
          <p:spPr>
            <a:xfrm>
              <a:off x="428058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Ь</a:t>
              </a:r>
            </a:p>
          </p:txBody>
        </p:sp>
        <p:sp>
          <p:nvSpPr>
            <p:cNvPr id="118" name="Блок-схема: процесс 117"/>
            <p:cNvSpPr/>
            <p:nvPr/>
          </p:nvSpPr>
          <p:spPr>
            <a:xfrm>
              <a:off x="579444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У</a:t>
              </a:r>
            </a:p>
          </p:txBody>
        </p:sp>
        <p:sp>
          <p:nvSpPr>
            <p:cNvPr id="119" name="Блок-схема: процесс 118"/>
            <p:cNvSpPr/>
            <p:nvPr/>
          </p:nvSpPr>
          <p:spPr>
            <a:xfrm>
              <a:off x="528869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Т</a:t>
              </a:r>
            </a:p>
          </p:txBody>
        </p:sp>
        <p:sp>
          <p:nvSpPr>
            <p:cNvPr id="120" name="Блок-схема: процесс 119"/>
            <p:cNvSpPr/>
            <p:nvPr/>
          </p:nvSpPr>
          <p:spPr>
            <a:xfrm>
              <a:off x="629849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121" name="Блок-схема: процесс 120"/>
            <p:cNvSpPr/>
            <p:nvPr/>
          </p:nvSpPr>
          <p:spPr>
            <a:xfrm>
              <a:off x="681224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6454699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3280893" y="4149080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280176" y="3628091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3280893" y="3124035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3280893" y="2619979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273984" y="2115923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271647" y="1611867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3280176" y="1107811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3280176" y="600276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287400" y="94798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5819785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1239442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6827897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6323841" y="96220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1724511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2242545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2754414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5819785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5315729" y="9969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4799568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4295512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3791456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6827897" y="59931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6323841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5819785" y="60375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5303324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4799568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4295512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3791456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720164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1738489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процесс 35"/>
          <p:cNvSpPr/>
          <p:nvPr/>
        </p:nvSpPr>
        <p:spPr>
          <a:xfrm>
            <a:off x="2242545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2746601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1738489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2242545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2759594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4799568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процесс 41"/>
          <p:cNvSpPr/>
          <p:nvPr/>
        </p:nvSpPr>
        <p:spPr>
          <a:xfrm>
            <a:off x="4295512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процесс 42"/>
          <p:cNvSpPr/>
          <p:nvPr/>
        </p:nvSpPr>
        <p:spPr>
          <a:xfrm>
            <a:off x="3791456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лок-схема: процесс 43"/>
          <p:cNvSpPr/>
          <p:nvPr/>
        </p:nvSpPr>
        <p:spPr>
          <a:xfrm>
            <a:off x="3791456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процесс 44"/>
          <p:cNvSpPr/>
          <p:nvPr/>
        </p:nvSpPr>
        <p:spPr>
          <a:xfrm>
            <a:off x="3791456" y="4149080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5819785" y="3655584"/>
            <a:ext cx="504056" cy="48413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лок-схема: процесс 46"/>
          <p:cNvSpPr/>
          <p:nvPr/>
        </p:nvSpPr>
        <p:spPr>
          <a:xfrm>
            <a:off x="6311436" y="312403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процесс 47"/>
          <p:cNvSpPr/>
          <p:nvPr/>
        </p:nvSpPr>
        <p:spPr>
          <a:xfrm>
            <a:off x="4295512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лок-схема: процесс 48"/>
          <p:cNvSpPr/>
          <p:nvPr/>
        </p:nvSpPr>
        <p:spPr>
          <a:xfrm>
            <a:off x="3791456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процесс 49"/>
          <p:cNvSpPr/>
          <p:nvPr/>
        </p:nvSpPr>
        <p:spPr>
          <a:xfrm>
            <a:off x="2242545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процесс 50"/>
          <p:cNvSpPr/>
          <p:nvPr/>
        </p:nvSpPr>
        <p:spPr>
          <a:xfrm>
            <a:off x="1234433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процесс 51"/>
          <p:cNvSpPr/>
          <p:nvPr/>
        </p:nvSpPr>
        <p:spPr>
          <a:xfrm>
            <a:off x="730377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лок-схема: процесс 52"/>
          <p:cNvSpPr/>
          <p:nvPr/>
        </p:nvSpPr>
        <p:spPr>
          <a:xfrm>
            <a:off x="1738489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лок-схема: процесс 53"/>
          <p:cNvSpPr/>
          <p:nvPr/>
        </p:nvSpPr>
        <p:spPr>
          <a:xfrm>
            <a:off x="2759594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Блок-схема: процесс 54"/>
          <p:cNvSpPr/>
          <p:nvPr/>
        </p:nvSpPr>
        <p:spPr>
          <a:xfrm>
            <a:off x="2255538" y="3131610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лок-схема: процесс 55"/>
          <p:cNvSpPr/>
          <p:nvPr/>
        </p:nvSpPr>
        <p:spPr>
          <a:xfrm>
            <a:off x="2751270" y="311793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лок-схема: процесс 56"/>
          <p:cNvSpPr/>
          <p:nvPr/>
        </p:nvSpPr>
        <p:spPr>
          <a:xfrm>
            <a:off x="3791156" y="261997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лок-схема: процесс 57"/>
          <p:cNvSpPr/>
          <p:nvPr/>
        </p:nvSpPr>
        <p:spPr>
          <a:xfrm>
            <a:off x="2751288" y="261997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лок-схема: процесс 58"/>
          <p:cNvSpPr/>
          <p:nvPr/>
        </p:nvSpPr>
        <p:spPr>
          <a:xfrm>
            <a:off x="5819785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процесс 59"/>
          <p:cNvSpPr/>
          <p:nvPr/>
        </p:nvSpPr>
        <p:spPr>
          <a:xfrm>
            <a:off x="5303324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процесс 60"/>
          <p:cNvSpPr/>
          <p:nvPr/>
        </p:nvSpPr>
        <p:spPr>
          <a:xfrm>
            <a:off x="4799268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лок-схема: процесс 61"/>
          <p:cNvSpPr/>
          <p:nvPr/>
        </p:nvSpPr>
        <p:spPr>
          <a:xfrm>
            <a:off x="4295512" y="3117935"/>
            <a:ext cx="504056" cy="5307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лок-схема: процесс 62"/>
          <p:cNvSpPr/>
          <p:nvPr/>
        </p:nvSpPr>
        <p:spPr>
          <a:xfrm>
            <a:off x="3791456" y="3118583"/>
            <a:ext cx="504056" cy="530111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лок-схема: процесс 63"/>
          <p:cNvSpPr/>
          <p:nvPr/>
        </p:nvSpPr>
        <p:spPr>
          <a:xfrm>
            <a:off x="5315729" y="365558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лок-схема: процесс 64"/>
          <p:cNvSpPr/>
          <p:nvPr/>
        </p:nvSpPr>
        <p:spPr>
          <a:xfrm>
            <a:off x="2242545" y="363978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лок-схема: процесс 65"/>
          <p:cNvSpPr/>
          <p:nvPr/>
        </p:nvSpPr>
        <p:spPr>
          <a:xfrm>
            <a:off x="2757874" y="362199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лок-схема: процесс 66"/>
          <p:cNvSpPr/>
          <p:nvPr/>
        </p:nvSpPr>
        <p:spPr>
          <a:xfrm>
            <a:off x="4811673" y="365558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лок-схема: процесс 67"/>
          <p:cNvSpPr/>
          <p:nvPr/>
        </p:nvSpPr>
        <p:spPr>
          <a:xfrm>
            <a:off x="4295212" y="3646637"/>
            <a:ext cx="504356" cy="508172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лок-схема: процесс 68"/>
          <p:cNvSpPr/>
          <p:nvPr/>
        </p:nvSpPr>
        <p:spPr>
          <a:xfrm>
            <a:off x="3791456" y="3648695"/>
            <a:ext cx="504056" cy="48224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процесс 69"/>
          <p:cNvSpPr/>
          <p:nvPr/>
        </p:nvSpPr>
        <p:spPr>
          <a:xfrm>
            <a:off x="2767591" y="413094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процесс 70"/>
          <p:cNvSpPr/>
          <p:nvPr/>
        </p:nvSpPr>
        <p:spPr>
          <a:xfrm>
            <a:off x="4307617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процесс 71"/>
          <p:cNvSpPr/>
          <p:nvPr/>
        </p:nvSpPr>
        <p:spPr>
          <a:xfrm>
            <a:off x="4811673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лок-схема: процесс 72"/>
          <p:cNvSpPr/>
          <p:nvPr/>
        </p:nvSpPr>
        <p:spPr>
          <a:xfrm>
            <a:off x="5315729" y="414383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лок-схема: процесс 73"/>
          <p:cNvSpPr/>
          <p:nvPr/>
        </p:nvSpPr>
        <p:spPr>
          <a:xfrm>
            <a:off x="1220455" y="99699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77" name="Блок-схема: процесс 76"/>
          <p:cNvSpPr/>
          <p:nvPr/>
        </p:nvSpPr>
        <p:spPr>
          <a:xfrm>
            <a:off x="1234433" y="1608388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4</a:t>
            </a:r>
            <a:endParaRPr lang="ru-RU" sz="3600" b="1" dirty="0"/>
          </a:p>
        </p:txBody>
      </p:sp>
      <p:sp>
        <p:nvSpPr>
          <p:cNvPr id="78" name="Блок-схема: процесс 77"/>
          <p:cNvSpPr/>
          <p:nvPr/>
        </p:nvSpPr>
        <p:spPr>
          <a:xfrm>
            <a:off x="216108" y="2115923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5</a:t>
            </a:r>
            <a:endParaRPr lang="ru-RU" sz="3600" b="1" dirty="0"/>
          </a:p>
        </p:txBody>
      </p:sp>
      <p:sp>
        <p:nvSpPr>
          <p:cNvPr id="79" name="Блок-схема: процесс 78"/>
          <p:cNvSpPr/>
          <p:nvPr/>
        </p:nvSpPr>
        <p:spPr>
          <a:xfrm>
            <a:off x="2242545" y="2619979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6</a:t>
            </a:r>
            <a:endParaRPr lang="ru-RU" sz="3600" b="1" dirty="0"/>
          </a:p>
        </p:txBody>
      </p:sp>
      <p:sp>
        <p:nvSpPr>
          <p:cNvPr id="80" name="Блок-схема: процесс 79"/>
          <p:cNvSpPr/>
          <p:nvPr/>
        </p:nvSpPr>
        <p:spPr>
          <a:xfrm>
            <a:off x="1751482" y="3131287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7</a:t>
            </a:r>
            <a:endParaRPr lang="ru-RU" sz="3600" b="1" dirty="0"/>
          </a:p>
        </p:txBody>
      </p:sp>
      <p:sp>
        <p:nvSpPr>
          <p:cNvPr id="81" name="Блок-схема: процесс 80"/>
          <p:cNvSpPr/>
          <p:nvPr/>
        </p:nvSpPr>
        <p:spPr>
          <a:xfrm>
            <a:off x="1724511" y="3635666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8</a:t>
            </a:r>
            <a:endParaRPr lang="ru-RU" sz="3600" b="1" dirty="0"/>
          </a:p>
        </p:txBody>
      </p:sp>
      <p:sp>
        <p:nvSpPr>
          <p:cNvPr id="82" name="Блок-схема: процесс 81"/>
          <p:cNvSpPr/>
          <p:nvPr/>
        </p:nvSpPr>
        <p:spPr>
          <a:xfrm>
            <a:off x="2255538" y="4132147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9</a:t>
            </a:r>
            <a:endParaRPr lang="ru-RU" sz="3600" b="1" dirty="0"/>
          </a:p>
        </p:txBody>
      </p:sp>
      <p:sp>
        <p:nvSpPr>
          <p:cNvPr id="83" name="Блок-схема: процесс 82"/>
          <p:cNvSpPr/>
          <p:nvPr/>
        </p:nvSpPr>
        <p:spPr>
          <a:xfrm>
            <a:off x="216108" y="1104332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84" name="Блок-схема: процесс 83"/>
          <p:cNvSpPr/>
          <p:nvPr/>
        </p:nvSpPr>
        <p:spPr>
          <a:xfrm>
            <a:off x="2746601" y="600276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85" name="Блок-схема: процесс 84"/>
          <p:cNvSpPr/>
          <p:nvPr/>
        </p:nvSpPr>
        <p:spPr>
          <a:xfrm>
            <a:off x="4799568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Блок-схема: процесс 85"/>
          <p:cNvSpPr/>
          <p:nvPr/>
        </p:nvSpPr>
        <p:spPr>
          <a:xfrm>
            <a:off x="4295512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Блок-схема: память с посл. доступом 75"/>
          <p:cNvSpPr/>
          <p:nvPr/>
        </p:nvSpPr>
        <p:spPr>
          <a:xfrm>
            <a:off x="37168" y="5152449"/>
            <a:ext cx="7477069" cy="1584176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Искусство рисования различными материалами с помощью линий, точек, пятен, штрихов – это …</a:t>
            </a:r>
            <a:endParaRPr lang="ru-RU" sz="2400" b="1" dirty="0"/>
          </a:p>
        </p:txBody>
      </p:sp>
      <p:grpSp>
        <p:nvGrpSpPr>
          <p:cNvPr id="25" name="Группа 87"/>
          <p:cNvGrpSpPr/>
          <p:nvPr/>
        </p:nvGrpSpPr>
        <p:grpSpPr>
          <a:xfrm>
            <a:off x="1804509" y="116632"/>
            <a:ext cx="5562180" cy="504056"/>
            <a:chOff x="1043608" y="2852936"/>
            <a:chExt cx="5562180" cy="504056"/>
          </a:xfrm>
        </p:grpSpPr>
        <p:sp>
          <p:nvSpPr>
            <p:cNvPr id="89" name="Блок-схема: процесс 88"/>
            <p:cNvSpPr/>
            <p:nvPr/>
          </p:nvSpPr>
          <p:spPr>
            <a:xfrm>
              <a:off x="104360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90" name="Блок-схема: процесс 89"/>
            <p:cNvSpPr/>
            <p:nvPr/>
          </p:nvSpPr>
          <p:spPr>
            <a:xfrm>
              <a:off x="154766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91" name="Блок-схема: процесс 90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  <p:sp>
          <p:nvSpPr>
            <p:cNvPr id="92" name="Блок-схема: процесс 91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Е</a:t>
              </a:r>
              <a:endParaRPr lang="ru-RU" sz="3600" b="1" dirty="0"/>
            </a:p>
          </p:txBody>
        </p:sp>
        <p:sp>
          <p:nvSpPr>
            <p:cNvPr id="93" name="Блок-схема: процесс 92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</a:t>
              </a:r>
              <a:endParaRPr lang="ru-RU" sz="3600" b="1" dirty="0"/>
            </a:p>
          </p:txBody>
        </p:sp>
        <p:sp>
          <p:nvSpPr>
            <p:cNvPr id="94" name="Блок-схема: процесс 93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И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95" name="Блок-схема: процесс 94"/>
            <p:cNvSpPr/>
            <p:nvPr/>
          </p:nvSpPr>
          <p:spPr>
            <a:xfrm>
              <a:off x="206759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Х</a:t>
              </a:r>
              <a:endParaRPr lang="ru-RU" sz="3600" b="1" dirty="0"/>
            </a:p>
          </p:txBody>
        </p:sp>
        <p:sp>
          <p:nvSpPr>
            <p:cNvPr id="96" name="Блок-схема: процесс 95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У</a:t>
              </a:r>
              <a:endParaRPr lang="ru-RU" sz="3600" b="1" dirty="0"/>
            </a:p>
          </p:txBody>
        </p:sp>
        <p:sp>
          <p:nvSpPr>
            <p:cNvPr id="97" name="Блок-схема: процесс 96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</a:t>
              </a:r>
              <a:endParaRPr lang="ru-RU" sz="3600" b="1" dirty="0"/>
            </a:p>
          </p:txBody>
        </p:sp>
        <p:sp>
          <p:nvSpPr>
            <p:cNvPr id="98" name="Блок-схема: процесс 97"/>
            <p:cNvSpPr/>
            <p:nvPr/>
          </p:nvSpPr>
          <p:spPr>
            <a:xfrm>
              <a:off x="610173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  <p:sp>
          <p:nvSpPr>
            <p:cNvPr id="99" name="Блок-схема: процесс 98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Р</a:t>
              </a:r>
              <a:endParaRPr lang="ru-RU" sz="3600" b="1" dirty="0"/>
            </a:p>
          </p:txBody>
        </p:sp>
      </p:grpSp>
      <p:sp>
        <p:nvSpPr>
          <p:cNvPr id="100" name="Блок-схема: альтернативный процесс 99"/>
          <p:cNvSpPr/>
          <p:nvPr/>
        </p:nvSpPr>
        <p:spPr>
          <a:xfrm>
            <a:off x="131433" y="4372513"/>
            <a:ext cx="1887525" cy="75956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ответ</a:t>
            </a:r>
            <a:endParaRPr lang="ru-RU" sz="4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69128" y="3694242"/>
            <a:ext cx="1229706" cy="2250295"/>
          </a:xfrm>
          <a:prstGeom prst="rect">
            <a:avLst/>
          </a:prstGeom>
        </p:spPr>
      </p:pic>
      <p:grpSp>
        <p:nvGrpSpPr>
          <p:cNvPr id="26" name="Группа 110"/>
          <p:cNvGrpSpPr/>
          <p:nvPr/>
        </p:nvGrpSpPr>
        <p:grpSpPr>
          <a:xfrm>
            <a:off x="755576" y="1124744"/>
            <a:ext cx="3528392" cy="504056"/>
            <a:chOff x="2571646" y="2852936"/>
            <a:chExt cx="3528392" cy="504056"/>
          </a:xfrm>
        </p:grpSpPr>
        <p:sp>
          <p:nvSpPr>
            <p:cNvPr id="112" name="Блок-схема: процесс 111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Ф</a:t>
              </a:r>
            </a:p>
          </p:txBody>
        </p:sp>
        <p:sp>
          <p:nvSpPr>
            <p:cNvPr id="113" name="Блок-схема: процесс 112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114" name="Блок-схема: процесс 113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Р</a:t>
              </a:r>
              <a:endParaRPr lang="ru-RU" sz="3600" b="1" dirty="0"/>
            </a:p>
          </p:txBody>
        </p:sp>
        <p:sp>
          <p:nvSpPr>
            <p:cNvPr id="115" name="Блок-схема: процесс 114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Г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16" name="Блок-схема: процесс 115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К</a:t>
              </a:r>
            </a:p>
          </p:txBody>
        </p:sp>
        <p:sp>
          <p:nvSpPr>
            <p:cNvPr id="117" name="Блок-схема: процесс 116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И</a:t>
              </a:r>
            </a:p>
          </p:txBody>
        </p:sp>
        <p:sp>
          <p:nvSpPr>
            <p:cNvPr id="118" name="Блок-схема: процесс 117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</p:grpSp>
      <p:sp>
        <p:nvSpPr>
          <p:cNvPr id="75" name="Управляющая кнопка: далее 74">
            <a:hlinkClick r:id="" action="ppaction://hlinkshowjump?jump=nextslide" highlightClick="1"/>
          </p:cNvPr>
          <p:cNvSpPr/>
          <p:nvPr/>
        </p:nvSpPr>
        <p:spPr>
          <a:xfrm>
            <a:off x="7956376" y="6381328"/>
            <a:ext cx="1008112" cy="355297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400" y="1240552"/>
            <a:ext cx="2125952" cy="2254798"/>
          </a:xfrm>
          <a:prstGeom prst="rect">
            <a:avLst/>
          </a:prstGeom>
        </p:spPr>
      </p:pic>
      <p:sp>
        <p:nvSpPr>
          <p:cNvPr id="119" name="Блок-схема: процесс 118"/>
          <p:cNvSpPr/>
          <p:nvPr/>
        </p:nvSpPr>
        <p:spPr>
          <a:xfrm>
            <a:off x="7331953" y="59885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Блок-схема: процесс 119"/>
          <p:cNvSpPr/>
          <p:nvPr/>
        </p:nvSpPr>
        <p:spPr>
          <a:xfrm>
            <a:off x="7836009" y="60375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7" name="Группа 120"/>
          <p:cNvGrpSpPr/>
          <p:nvPr/>
        </p:nvGrpSpPr>
        <p:grpSpPr>
          <a:xfrm>
            <a:off x="3287400" y="564060"/>
            <a:ext cx="5051948" cy="504056"/>
            <a:chOff x="2264356" y="2852936"/>
            <a:chExt cx="5051948" cy="504056"/>
          </a:xfrm>
        </p:grpSpPr>
        <p:sp>
          <p:nvSpPr>
            <p:cNvPr id="122" name="Блок-схема: процесс 121"/>
            <p:cNvSpPr/>
            <p:nvPr/>
          </p:nvSpPr>
          <p:spPr>
            <a:xfrm>
              <a:off x="377652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Л</a:t>
              </a:r>
            </a:p>
          </p:txBody>
        </p:sp>
        <p:sp>
          <p:nvSpPr>
            <p:cNvPr id="123" name="Блок-схема: процесс 122"/>
            <p:cNvSpPr/>
            <p:nvPr/>
          </p:nvSpPr>
          <p:spPr>
            <a:xfrm>
              <a:off x="327246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У</a:t>
              </a:r>
            </a:p>
          </p:txBody>
        </p:sp>
        <p:sp>
          <p:nvSpPr>
            <p:cNvPr id="124" name="Блок-схема: процесс 123"/>
            <p:cNvSpPr/>
            <p:nvPr/>
          </p:nvSpPr>
          <p:spPr>
            <a:xfrm>
              <a:off x="276841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К</a:t>
              </a:r>
            </a:p>
          </p:txBody>
        </p:sp>
        <p:sp>
          <p:nvSpPr>
            <p:cNvPr id="125" name="Блок-схема: процесс 124"/>
            <p:cNvSpPr/>
            <p:nvPr/>
          </p:nvSpPr>
          <p:spPr>
            <a:xfrm>
              <a:off x="226435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С</a:t>
              </a:r>
            </a:p>
          </p:txBody>
        </p:sp>
        <p:sp>
          <p:nvSpPr>
            <p:cNvPr id="126" name="Блок-схема: процесс 125"/>
            <p:cNvSpPr/>
            <p:nvPr/>
          </p:nvSpPr>
          <p:spPr>
            <a:xfrm>
              <a:off x="478463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П</a:t>
              </a:r>
            </a:p>
          </p:txBody>
        </p:sp>
        <p:sp>
          <p:nvSpPr>
            <p:cNvPr id="127" name="Блок-схема: процесс 126"/>
            <p:cNvSpPr/>
            <p:nvPr/>
          </p:nvSpPr>
          <p:spPr>
            <a:xfrm>
              <a:off x="428058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Ь</a:t>
              </a:r>
            </a:p>
          </p:txBody>
        </p:sp>
        <p:sp>
          <p:nvSpPr>
            <p:cNvPr id="128" name="Блок-схема: процесс 127"/>
            <p:cNvSpPr/>
            <p:nvPr/>
          </p:nvSpPr>
          <p:spPr>
            <a:xfrm>
              <a:off x="579444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У</a:t>
              </a:r>
            </a:p>
          </p:txBody>
        </p:sp>
        <p:sp>
          <p:nvSpPr>
            <p:cNvPr id="129" name="Блок-схема: процесс 128"/>
            <p:cNvSpPr/>
            <p:nvPr/>
          </p:nvSpPr>
          <p:spPr>
            <a:xfrm>
              <a:off x="528869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Т</a:t>
              </a:r>
            </a:p>
          </p:txBody>
        </p:sp>
        <p:sp>
          <p:nvSpPr>
            <p:cNvPr id="130" name="Блок-схема: процесс 129"/>
            <p:cNvSpPr/>
            <p:nvPr/>
          </p:nvSpPr>
          <p:spPr>
            <a:xfrm>
              <a:off x="629849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131" name="Блок-схема: процесс 130"/>
            <p:cNvSpPr/>
            <p:nvPr/>
          </p:nvSpPr>
          <p:spPr>
            <a:xfrm>
              <a:off x="681224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8842993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Блок-схема: процесс 149"/>
          <p:cNvSpPr/>
          <p:nvPr/>
        </p:nvSpPr>
        <p:spPr>
          <a:xfrm>
            <a:off x="7836009" y="59840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9" name="Блок-схема: процесс 148"/>
          <p:cNvSpPr/>
          <p:nvPr/>
        </p:nvSpPr>
        <p:spPr>
          <a:xfrm>
            <a:off x="7331953" y="60375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3280893" y="4149080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280176" y="3628091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3280893" y="3124035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3280893" y="2619979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273984" y="2115923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271647" y="1611867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3280176" y="1107811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3280176" y="600276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287400" y="94798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5819785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1239442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6827897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6323841" y="96220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1724511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2242545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2754414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5819785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5315729" y="9969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4799568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4295512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3791456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6827897" y="59931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6323841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5819785" y="60375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5303324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4799568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4295512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3791456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720164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1738489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процесс 35"/>
          <p:cNvSpPr/>
          <p:nvPr/>
        </p:nvSpPr>
        <p:spPr>
          <a:xfrm>
            <a:off x="2242545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2746601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1738489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2242545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2759594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4799568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процесс 41"/>
          <p:cNvSpPr/>
          <p:nvPr/>
        </p:nvSpPr>
        <p:spPr>
          <a:xfrm>
            <a:off x="4295512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процесс 42"/>
          <p:cNvSpPr/>
          <p:nvPr/>
        </p:nvSpPr>
        <p:spPr>
          <a:xfrm>
            <a:off x="3791456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лок-схема: процесс 43"/>
          <p:cNvSpPr/>
          <p:nvPr/>
        </p:nvSpPr>
        <p:spPr>
          <a:xfrm>
            <a:off x="3791456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процесс 44"/>
          <p:cNvSpPr/>
          <p:nvPr/>
        </p:nvSpPr>
        <p:spPr>
          <a:xfrm>
            <a:off x="3794196" y="413214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5819785" y="3655584"/>
            <a:ext cx="504056" cy="48413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лок-схема: процесс 46"/>
          <p:cNvSpPr/>
          <p:nvPr/>
        </p:nvSpPr>
        <p:spPr>
          <a:xfrm>
            <a:off x="6311436" y="312403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процесс 47"/>
          <p:cNvSpPr/>
          <p:nvPr/>
        </p:nvSpPr>
        <p:spPr>
          <a:xfrm>
            <a:off x="4295512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лок-схема: процесс 48"/>
          <p:cNvSpPr/>
          <p:nvPr/>
        </p:nvSpPr>
        <p:spPr>
          <a:xfrm>
            <a:off x="3791456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процесс 49"/>
          <p:cNvSpPr/>
          <p:nvPr/>
        </p:nvSpPr>
        <p:spPr>
          <a:xfrm>
            <a:off x="2242545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процесс 50"/>
          <p:cNvSpPr/>
          <p:nvPr/>
        </p:nvSpPr>
        <p:spPr>
          <a:xfrm>
            <a:off x="1234433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процесс 51"/>
          <p:cNvSpPr/>
          <p:nvPr/>
        </p:nvSpPr>
        <p:spPr>
          <a:xfrm>
            <a:off x="730377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лок-схема: процесс 52"/>
          <p:cNvSpPr/>
          <p:nvPr/>
        </p:nvSpPr>
        <p:spPr>
          <a:xfrm>
            <a:off x="1738489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лок-схема: процесс 53"/>
          <p:cNvSpPr/>
          <p:nvPr/>
        </p:nvSpPr>
        <p:spPr>
          <a:xfrm>
            <a:off x="2759594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Блок-схема: процесс 54"/>
          <p:cNvSpPr/>
          <p:nvPr/>
        </p:nvSpPr>
        <p:spPr>
          <a:xfrm>
            <a:off x="2255538" y="3131610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лок-схема: процесс 55"/>
          <p:cNvSpPr/>
          <p:nvPr/>
        </p:nvSpPr>
        <p:spPr>
          <a:xfrm>
            <a:off x="2751270" y="311793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лок-схема: процесс 56"/>
          <p:cNvSpPr/>
          <p:nvPr/>
        </p:nvSpPr>
        <p:spPr>
          <a:xfrm>
            <a:off x="3791156" y="261997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лок-схема: процесс 57"/>
          <p:cNvSpPr/>
          <p:nvPr/>
        </p:nvSpPr>
        <p:spPr>
          <a:xfrm>
            <a:off x="2751288" y="261997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лок-схема: процесс 58"/>
          <p:cNvSpPr/>
          <p:nvPr/>
        </p:nvSpPr>
        <p:spPr>
          <a:xfrm>
            <a:off x="5819785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процесс 59"/>
          <p:cNvSpPr/>
          <p:nvPr/>
        </p:nvSpPr>
        <p:spPr>
          <a:xfrm>
            <a:off x="5303324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процесс 60"/>
          <p:cNvSpPr/>
          <p:nvPr/>
        </p:nvSpPr>
        <p:spPr>
          <a:xfrm>
            <a:off x="4799268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лок-схема: процесс 61"/>
          <p:cNvSpPr/>
          <p:nvPr/>
        </p:nvSpPr>
        <p:spPr>
          <a:xfrm>
            <a:off x="4295512" y="3117935"/>
            <a:ext cx="504056" cy="5307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лок-схема: процесс 62"/>
          <p:cNvSpPr/>
          <p:nvPr/>
        </p:nvSpPr>
        <p:spPr>
          <a:xfrm>
            <a:off x="3791456" y="3118583"/>
            <a:ext cx="504056" cy="530111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лок-схема: процесс 63"/>
          <p:cNvSpPr/>
          <p:nvPr/>
        </p:nvSpPr>
        <p:spPr>
          <a:xfrm>
            <a:off x="5315729" y="365558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лок-схема: процесс 64"/>
          <p:cNvSpPr/>
          <p:nvPr/>
        </p:nvSpPr>
        <p:spPr>
          <a:xfrm>
            <a:off x="2242545" y="363978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лок-схема: процесс 65"/>
          <p:cNvSpPr/>
          <p:nvPr/>
        </p:nvSpPr>
        <p:spPr>
          <a:xfrm>
            <a:off x="2757874" y="362199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лок-схема: процесс 66"/>
          <p:cNvSpPr/>
          <p:nvPr/>
        </p:nvSpPr>
        <p:spPr>
          <a:xfrm>
            <a:off x="4811673" y="365558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лок-схема: процесс 67"/>
          <p:cNvSpPr/>
          <p:nvPr/>
        </p:nvSpPr>
        <p:spPr>
          <a:xfrm>
            <a:off x="4295212" y="3646637"/>
            <a:ext cx="504356" cy="508172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лок-схема: процесс 68"/>
          <p:cNvSpPr/>
          <p:nvPr/>
        </p:nvSpPr>
        <p:spPr>
          <a:xfrm>
            <a:off x="3791456" y="3648695"/>
            <a:ext cx="504056" cy="48224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процесс 69"/>
          <p:cNvSpPr/>
          <p:nvPr/>
        </p:nvSpPr>
        <p:spPr>
          <a:xfrm>
            <a:off x="2767591" y="413094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процесс 70"/>
          <p:cNvSpPr/>
          <p:nvPr/>
        </p:nvSpPr>
        <p:spPr>
          <a:xfrm>
            <a:off x="4307617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процесс 71"/>
          <p:cNvSpPr/>
          <p:nvPr/>
        </p:nvSpPr>
        <p:spPr>
          <a:xfrm>
            <a:off x="4811673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лок-схема: процесс 72"/>
          <p:cNvSpPr/>
          <p:nvPr/>
        </p:nvSpPr>
        <p:spPr>
          <a:xfrm>
            <a:off x="5315729" y="414383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лок-схема: процесс 73"/>
          <p:cNvSpPr/>
          <p:nvPr/>
        </p:nvSpPr>
        <p:spPr>
          <a:xfrm>
            <a:off x="1220455" y="99699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77" name="Блок-схема: процесс 76"/>
          <p:cNvSpPr/>
          <p:nvPr/>
        </p:nvSpPr>
        <p:spPr>
          <a:xfrm>
            <a:off x="1234433" y="1608388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4</a:t>
            </a:r>
            <a:endParaRPr lang="ru-RU" sz="3600" b="1" dirty="0"/>
          </a:p>
        </p:txBody>
      </p:sp>
      <p:sp>
        <p:nvSpPr>
          <p:cNvPr id="78" name="Блок-схема: процесс 77"/>
          <p:cNvSpPr/>
          <p:nvPr/>
        </p:nvSpPr>
        <p:spPr>
          <a:xfrm>
            <a:off x="216108" y="2115923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5</a:t>
            </a:r>
            <a:endParaRPr lang="ru-RU" sz="3600" b="1" dirty="0"/>
          </a:p>
        </p:txBody>
      </p:sp>
      <p:sp>
        <p:nvSpPr>
          <p:cNvPr id="79" name="Блок-схема: процесс 78"/>
          <p:cNvSpPr/>
          <p:nvPr/>
        </p:nvSpPr>
        <p:spPr>
          <a:xfrm>
            <a:off x="2242545" y="2619979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6</a:t>
            </a:r>
            <a:endParaRPr lang="ru-RU" sz="3600" b="1" dirty="0"/>
          </a:p>
        </p:txBody>
      </p:sp>
      <p:sp>
        <p:nvSpPr>
          <p:cNvPr id="80" name="Блок-схема: процесс 79"/>
          <p:cNvSpPr/>
          <p:nvPr/>
        </p:nvSpPr>
        <p:spPr>
          <a:xfrm>
            <a:off x="1751482" y="3131287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7</a:t>
            </a:r>
            <a:endParaRPr lang="ru-RU" sz="3600" b="1" dirty="0"/>
          </a:p>
        </p:txBody>
      </p:sp>
      <p:sp>
        <p:nvSpPr>
          <p:cNvPr id="81" name="Блок-схема: процесс 80"/>
          <p:cNvSpPr/>
          <p:nvPr/>
        </p:nvSpPr>
        <p:spPr>
          <a:xfrm>
            <a:off x="1724511" y="3635666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8</a:t>
            </a:r>
            <a:endParaRPr lang="ru-RU" sz="3600" b="1" dirty="0"/>
          </a:p>
        </p:txBody>
      </p:sp>
      <p:sp>
        <p:nvSpPr>
          <p:cNvPr id="82" name="Блок-схема: процесс 81"/>
          <p:cNvSpPr/>
          <p:nvPr/>
        </p:nvSpPr>
        <p:spPr>
          <a:xfrm>
            <a:off x="2255538" y="4132147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9</a:t>
            </a:r>
            <a:endParaRPr lang="ru-RU" sz="3600" b="1" dirty="0"/>
          </a:p>
        </p:txBody>
      </p:sp>
      <p:sp>
        <p:nvSpPr>
          <p:cNvPr id="83" name="Блок-схема: процесс 82"/>
          <p:cNvSpPr/>
          <p:nvPr/>
        </p:nvSpPr>
        <p:spPr>
          <a:xfrm>
            <a:off x="216108" y="1104332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84" name="Блок-схема: процесс 83"/>
          <p:cNvSpPr/>
          <p:nvPr/>
        </p:nvSpPr>
        <p:spPr>
          <a:xfrm>
            <a:off x="2746601" y="600276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85" name="Блок-схема: процесс 84"/>
          <p:cNvSpPr/>
          <p:nvPr/>
        </p:nvSpPr>
        <p:spPr>
          <a:xfrm>
            <a:off x="4799568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Блок-схема: процесс 85"/>
          <p:cNvSpPr/>
          <p:nvPr/>
        </p:nvSpPr>
        <p:spPr>
          <a:xfrm>
            <a:off x="4295512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Блок-схема: память с посл. доступом 75"/>
          <p:cNvSpPr/>
          <p:nvPr/>
        </p:nvSpPr>
        <p:spPr>
          <a:xfrm>
            <a:off x="37168" y="5152449"/>
            <a:ext cx="7477069" cy="1584176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Изображение, выполненное от руки с помощью графических средств – линий, точек, штрихов, пятен – это …</a:t>
            </a:r>
            <a:endParaRPr lang="ru-RU" sz="2400" b="1" dirty="0"/>
          </a:p>
        </p:txBody>
      </p:sp>
      <p:grpSp>
        <p:nvGrpSpPr>
          <p:cNvPr id="25" name="Группа 87"/>
          <p:cNvGrpSpPr/>
          <p:nvPr/>
        </p:nvGrpSpPr>
        <p:grpSpPr>
          <a:xfrm>
            <a:off x="1804509" y="116632"/>
            <a:ext cx="5562180" cy="504056"/>
            <a:chOff x="1043608" y="2852936"/>
            <a:chExt cx="5562180" cy="504056"/>
          </a:xfrm>
        </p:grpSpPr>
        <p:sp>
          <p:nvSpPr>
            <p:cNvPr id="89" name="Блок-схема: процесс 88"/>
            <p:cNvSpPr/>
            <p:nvPr/>
          </p:nvSpPr>
          <p:spPr>
            <a:xfrm>
              <a:off x="104360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90" name="Блок-схема: процесс 89"/>
            <p:cNvSpPr/>
            <p:nvPr/>
          </p:nvSpPr>
          <p:spPr>
            <a:xfrm>
              <a:off x="154766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91" name="Блок-схема: процесс 90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  <p:sp>
          <p:nvSpPr>
            <p:cNvPr id="92" name="Блок-схема: процесс 91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Е</a:t>
              </a:r>
              <a:endParaRPr lang="ru-RU" sz="3600" b="1" dirty="0"/>
            </a:p>
          </p:txBody>
        </p:sp>
        <p:sp>
          <p:nvSpPr>
            <p:cNvPr id="93" name="Блок-схема: процесс 92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</a:t>
              </a:r>
              <a:endParaRPr lang="ru-RU" sz="3600" b="1" dirty="0"/>
            </a:p>
          </p:txBody>
        </p:sp>
        <p:sp>
          <p:nvSpPr>
            <p:cNvPr id="94" name="Блок-схема: процесс 93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И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95" name="Блок-схема: процесс 94"/>
            <p:cNvSpPr/>
            <p:nvPr/>
          </p:nvSpPr>
          <p:spPr>
            <a:xfrm>
              <a:off x="206759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Х</a:t>
              </a:r>
              <a:endParaRPr lang="ru-RU" sz="3600" b="1" dirty="0"/>
            </a:p>
          </p:txBody>
        </p:sp>
        <p:sp>
          <p:nvSpPr>
            <p:cNvPr id="96" name="Блок-схема: процесс 95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У</a:t>
              </a:r>
              <a:endParaRPr lang="ru-RU" sz="3600" b="1" dirty="0"/>
            </a:p>
          </p:txBody>
        </p:sp>
        <p:sp>
          <p:nvSpPr>
            <p:cNvPr id="97" name="Блок-схема: процесс 96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</a:t>
              </a:r>
              <a:endParaRPr lang="ru-RU" sz="3600" b="1" dirty="0"/>
            </a:p>
          </p:txBody>
        </p:sp>
        <p:sp>
          <p:nvSpPr>
            <p:cNvPr id="98" name="Блок-схема: процесс 97"/>
            <p:cNvSpPr/>
            <p:nvPr/>
          </p:nvSpPr>
          <p:spPr>
            <a:xfrm>
              <a:off x="610173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  <p:sp>
          <p:nvSpPr>
            <p:cNvPr id="99" name="Блок-схема: процесс 98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Р</a:t>
              </a:r>
              <a:endParaRPr lang="ru-RU" sz="3600" b="1" dirty="0"/>
            </a:p>
          </p:txBody>
        </p:sp>
      </p:grpSp>
      <p:sp>
        <p:nvSpPr>
          <p:cNvPr id="100" name="Блок-схема: альтернативный процесс 99"/>
          <p:cNvSpPr/>
          <p:nvPr/>
        </p:nvSpPr>
        <p:spPr>
          <a:xfrm>
            <a:off x="131433" y="4372513"/>
            <a:ext cx="1887525" cy="75956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ответ</a:t>
            </a:r>
            <a:endParaRPr lang="ru-RU" sz="4000" b="1" dirty="0"/>
          </a:p>
        </p:txBody>
      </p:sp>
      <p:grpSp>
        <p:nvGrpSpPr>
          <p:cNvPr id="26" name="Группа 110"/>
          <p:cNvGrpSpPr/>
          <p:nvPr/>
        </p:nvGrpSpPr>
        <p:grpSpPr>
          <a:xfrm>
            <a:off x="755576" y="1124744"/>
            <a:ext cx="3528392" cy="504056"/>
            <a:chOff x="2571646" y="2852936"/>
            <a:chExt cx="3528392" cy="504056"/>
          </a:xfrm>
        </p:grpSpPr>
        <p:sp>
          <p:nvSpPr>
            <p:cNvPr id="112" name="Блок-схема: процесс 111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Ф</a:t>
              </a:r>
            </a:p>
          </p:txBody>
        </p:sp>
        <p:sp>
          <p:nvSpPr>
            <p:cNvPr id="113" name="Блок-схема: процесс 112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114" name="Блок-схема: процесс 113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Р</a:t>
              </a:r>
              <a:endParaRPr lang="ru-RU" sz="3600" b="1" dirty="0"/>
            </a:p>
          </p:txBody>
        </p:sp>
        <p:sp>
          <p:nvSpPr>
            <p:cNvPr id="115" name="Блок-схема: процесс 114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Г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16" name="Блок-схема: процесс 115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К</a:t>
              </a:r>
            </a:p>
          </p:txBody>
        </p:sp>
        <p:sp>
          <p:nvSpPr>
            <p:cNvPr id="117" name="Блок-схема: процесс 116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И</a:t>
              </a:r>
            </a:p>
          </p:txBody>
        </p:sp>
        <p:sp>
          <p:nvSpPr>
            <p:cNvPr id="118" name="Блок-схема: процесс 117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56276" y="3517147"/>
            <a:ext cx="1324866" cy="2235700"/>
          </a:xfrm>
          <a:prstGeom prst="rect">
            <a:avLst/>
          </a:prstGeom>
        </p:spPr>
      </p:pic>
      <p:grpSp>
        <p:nvGrpSpPr>
          <p:cNvPr id="87" name="Группа 118"/>
          <p:cNvGrpSpPr/>
          <p:nvPr/>
        </p:nvGrpSpPr>
        <p:grpSpPr>
          <a:xfrm>
            <a:off x="1790294" y="1628800"/>
            <a:ext cx="3528392" cy="504056"/>
            <a:chOff x="2571646" y="2852936"/>
            <a:chExt cx="3528392" cy="504056"/>
          </a:xfrm>
        </p:grpSpPr>
        <p:sp>
          <p:nvSpPr>
            <p:cNvPr id="120" name="Блок-схема: процесс 119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У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121" name="Блок-схема: процесс 120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С</a:t>
              </a:r>
            </a:p>
          </p:txBody>
        </p:sp>
        <p:sp>
          <p:nvSpPr>
            <p:cNvPr id="122" name="Блок-схема: процесс 121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И</a:t>
              </a:r>
            </a:p>
          </p:txBody>
        </p:sp>
        <p:sp>
          <p:nvSpPr>
            <p:cNvPr id="123" name="Блок-схема: процесс 122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24" name="Блок-схема: процесс 123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О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25" name="Блок-схема: процесс 124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Н</a:t>
              </a:r>
              <a:endParaRPr lang="ru-RU" sz="3600" b="1" dirty="0"/>
            </a:p>
          </p:txBody>
        </p:sp>
        <p:sp>
          <p:nvSpPr>
            <p:cNvPr id="126" name="Блок-схема: процесс 125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</p:grpSp>
      <p:sp>
        <p:nvSpPr>
          <p:cNvPr id="75" name="Управляющая кнопка: далее 74">
            <a:hlinkClick r:id="" action="ppaction://hlinkshowjump?jump=nextslide" highlightClick="1"/>
          </p:cNvPr>
          <p:cNvSpPr/>
          <p:nvPr/>
        </p:nvSpPr>
        <p:spPr>
          <a:xfrm>
            <a:off x="7895900" y="6381328"/>
            <a:ext cx="1068588" cy="355297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103" y="1241634"/>
            <a:ext cx="2413962" cy="1810472"/>
          </a:xfrm>
          <a:prstGeom prst="rect">
            <a:avLst/>
          </a:prstGeom>
        </p:spPr>
      </p:pic>
      <p:grpSp>
        <p:nvGrpSpPr>
          <p:cNvPr id="88" name="Группа 126"/>
          <p:cNvGrpSpPr/>
          <p:nvPr/>
        </p:nvGrpSpPr>
        <p:grpSpPr>
          <a:xfrm>
            <a:off x="3250657" y="620688"/>
            <a:ext cx="5051948" cy="504056"/>
            <a:chOff x="2264356" y="2852936"/>
            <a:chExt cx="5051948" cy="504056"/>
          </a:xfrm>
        </p:grpSpPr>
        <p:sp>
          <p:nvSpPr>
            <p:cNvPr id="128" name="Блок-схема: процесс 127"/>
            <p:cNvSpPr/>
            <p:nvPr/>
          </p:nvSpPr>
          <p:spPr>
            <a:xfrm>
              <a:off x="377652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Л</a:t>
              </a:r>
            </a:p>
          </p:txBody>
        </p:sp>
        <p:sp>
          <p:nvSpPr>
            <p:cNvPr id="129" name="Блок-схема: процесс 128"/>
            <p:cNvSpPr/>
            <p:nvPr/>
          </p:nvSpPr>
          <p:spPr>
            <a:xfrm>
              <a:off x="327246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У</a:t>
              </a:r>
            </a:p>
          </p:txBody>
        </p:sp>
        <p:sp>
          <p:nvSpPr>
            <p:cNvPr id="130" name="Блок-схема: процесс 129"/>
            <p:cNvSpPr/>
            <p:nvPr/>
          </p:nvSpPr>
          <p:spPr>
            <a:xfrm>
              <a:off x="276841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К</a:t>
              </a:r>
            </a:p>
          </p:txBody>
        </p:sp>
        <p:sp>
          <p:nvSpPr>
            <p:cNvPr id="131" name="Блок-схема: процесс 130"/>
            <p:cNvSpPr/>
            <p:nvPr/>
          </p:nvSpPr>
          <p:spPr>
            <a:xfrm>
              <a:off x="226435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С</a:t>
              </a:r>
            </a:p>
          </p:txBody>
        </p:sp>
        <p:sp>
          <p:nvSpPr>
            <p:cNvPr id="132" name="Блок-схема: процесс 131"/>
            <p:cNvSpPr/>
            <p:nvPr/>
          </p:nvSpPr>
          <p:spPr>
            <a:xfrm>
              <a:off x="478463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П</a:t>
              </a:r>
            </a:p>
          </p:txBody>
        </p:sp>
        <p:sp>
          <p:nvSpPr>
            <p:cNvPr id="133" name="Блок-схема: процесс 132"/>
            <p:cNvSpPr/>
            <p:nvPr/>
          </p:nvSpPr>
          <p:spPr>
            <a:xfrm>
              <a:off x="428058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Ь</a:t>
              </a:r>
            </a:p>
          </p:txBody>
        </p:sp>
        <p:sp>
          <p:nvSpPr>
            <p:cNvPr id="134" name="Блок-схема: процесс 133"/>
            <p:cNvSpPr/>
            <p:nvPr/>
          </p:nvSpPr>
          <p:spPr>
            <a:xfrm>
              <a:off x="579444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У</a:t>
              </a:r>
            </a:p>
          </p:txBody>
        </p:sp>
        <p:sp>
          <p:nvSpPr>
            <p:cNvPr id="135" name="Блок-схема: процесс 134"/>
            <p:cNvSpPr/>
            <p:nvPr/>
          </p:nvSpPr>
          <p:spPr>
            <a:xfrm>
              <a:off x="528869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Т</a:t>
              </a:r>
            </a:p>
          </p:txBody>
        </p:sp>
        <p:sp>
          <p:nvSpPr>
            <p:cNvPr id="136" name="Блок-схема: процесс 135"/>
            <p:cNvSpPr/>
            <p:nvPr/>
          </p:nvSpPr>
          <p:spPr>
            <a:xfrm>
              <a:off x="629849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137" name="Блок-схема: процесс 136"/>
            <p:cNvSpPr/>
            <p:nvPr/>
          </p:nvSpPr>
          <p:spPr>
            <a:xfrm>
              <a:off x="681224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41953726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Блок-схема: процесс 147"/>
          <p:cNvSpPr/>
          <p:nvPr/>
        </p:nvSpPr>
        <p:spPr>
          <a:xfrm>
            <a:off x="7847962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7" name="Блок-схема: процесс 146"/>
          <p:cNvSpPr/>
          <p:nvPr/>
        </p:nvSpPr>
        <p:spPr>
          <a:xfrm>
            <a:off x="7343906" y="60375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3280893" y="4149080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280176" y="3628091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3280893" y="3124035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3280893" y="2619979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273984" y="2115923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271647" y="1611867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3280176" y="1107811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3280176" y="600276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287400" y="94798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5819785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1239442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6827897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6323841" y="96220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1724511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2242545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2754414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5819785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5315729" y="9969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4799568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4295512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3791456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6827897" y="59931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6323841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5819785" y="60375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5303324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4799568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4295512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3791456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720164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1738489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процесс 35"/>
          <p:cNvSpPr/>
          <p:nvPr/>
        </p:nvSpPr>
        <p:spPr>
          <a:xfrm>
            <a:off x="2242545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2746601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1738489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2242545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2759594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4799568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процесс 41"/>
          <p:cNvSpPr/>
          <p:nvPr/>
        </p:nvSpPr>
        <p:spPr>
          <a:xfrm>
            <a:off x="4295512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процесс 42"/>
          <p:cNvSpPr/>
          <p:nvPr/>
        </p:nvSpPr>
        <p:spPr>
          <a:xfrm>
            <a:off x="3791456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лок-схема: процесс 43"/>
          <p:cNvSpPr/>
          <p:nvPr/>
        </p:nvSpPr>
        <p:spPr>
          <a:xfrm>
            <a:off x="3791456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процесс 44"/>
          <p:cNvSpPr/>
          <p:nvPr/>
        </p:nvSpPr>
        <p:spPr>
          <a:xfrm>
            <a:off x="3794196" y="413214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5819785" y="3655584"/>
            <a:ext cx="504056" cy="48413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лок-схема: процесс 46"/>
          <p:cNvSpPr/>
          <p:nvPr/>
        </p:nvSpPr>
        <p:spPr>
          <a:xfrm>
            <a:off x="6311436" y="312403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процесс 47"/>
          <p:cNvSpPr/>
          <p:nvPr/>
        </p:nvSpPr>
        <p:spPr>
          <a:xfrm>
            <a:off x="4295512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лок-схема: процесс 48"/>
          <p:cNvSpPr/>
          <p:nvPr/>
        </p:nvSpPr>
        <p:spPr>
          <a:xfrm>
            <a:off x="3791456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процесс 49"/>
          <p:cNvSpPr/>
          <p:nvPr/>
        </p:nvSpPr>
        <p:spPr>
          <a:xfrm>
            <a:off x="2242545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процесс 50"/>
          <p:cNvSpPr/>
          <p:nvPr/>
        </p:nvSpPr>
        <p:spPr>
          <a:xfrm>
            <a:off x="1234433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процесс 51"/>
          <p:cNvSpPr/>
          <p:nvPr/>
        </p:nvSpPr>
        <p:spPr>
          <a:xfrm>
            <a:off x="730377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лок-схема: процесс 52"/>
          <p:cNvSpPr/>
          <p:nvPr/>
        </p:nvSpPr>
        <p:spPr>
          <a:xfrm>
            <a:off x="1738489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лок-схема: процесс 53"/>
          <p:cNvSpPr/>
          <p:nvPr/>
        </p:nvSpPr>
        <p:spPr>
          <a:xfrm>
            <a:off x="2759594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Блок-схема: процесс 54"/>
          <p:cNvSpPr/>
          <p:nvPr/>
        </p:nvSpPr>
        <p:spPr>
          <a:xfrm>
            <a:off x="2255538" y="3131610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лок-схема: процесс 55"/>
          <p:cNvSpPr/>
          <p:nvPr/>
        </p:nvSpPr>
        <p:spPr>
          <a:xfrm>
            <a:off x="2751270" y="311793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лок-схема: процесс 56"/>
          <p:cNvSpPr/>
          <p:nvPr/>
        </p:nvSpPr>
        <p:spPr>
          <a:xfrm>
            <a:off x="3791156" y="261997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лок-схема: процесс 57"/>
          <p:cNvSpPr/>
          <p:nvPr/>
        </p:nvSpPr>
        <p:spPr>
          <a:xfrm>
            <a:off x="2751288" y="261997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лок-схема: процесс 58"/>
          <p:cNvSpPr/>
          <p:nvPr/>
        </p:nvSpPr>
        <p:spPr>
          <a:xfrm>
            <a:off x="5819785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процесс 59"/>
          <p:cNvSpPr/>
          <p:nvPr/>
        </p:nvSpPr>
        <p:spPr>
          <a:xfrm>
            <a:off x="5303324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процесс 60"/>
          <p:cNvSpPr/>
          <p:nvPr/>
        </p:nvSpPr>
        <p:spPr>
          <a:xfrm>
            <a:off x="4799268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лок-схема: процесс 61"/>
          <p:cNvSpPr/>
          <p:nvPr/>
        </p:nvSpPr>
        <p:spPr>
          <a:xfrm>
            <a:off x="4295512" y="3117935"/>
            <a:ext cx="504056" cy="5307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лок-схема: процесс 62"/>
          <p:cNvSpPr/>
          <p:nvPr/>
        </p:nvSpPr>
        <p:spPr>
          <a:xfrm>
            <a:off x="3791456" y="3118583"/>
            <a:ext cx="504056" cy="530111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лок-схема: процесс 63"/>
          <p:cNvSpPr/>
          <p:nvPr/>
        </p:nvSpPr>
        <p:spPr>
          <a:xfrm>
            <a:off x="5315729" y="365558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лок-схема: процесс 64"/>
          <p:cNvSpPr/>
          <p:nvPr/>
        </p:nvSpPr>
        <p:spPr>
          <a:xfrm>
            <a:off x="2242545" y="363978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лок-схема: процесс 65"/>
          <p:cNvSpPr/>
          <p:nvPr/>
        </p:nvSpPr>
        <p:spPr>
          <a:xfrm>
            <a:off x="2757874" y="362199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лок-схема: процесс 66"/>
          <p:cNvSpPr/>
          <p:nvPr/>
        </p:nvSpPr>
        <p:spPr>
          <a:xfrm>
            <a:off x="4811673" y="365558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лок-схема: процесс 67"/>
          <p:cNvSpPr/>
          <p:nvPr/>
        </p:nvSpPr>
        <p:spPr>
          <a:xfrm>
            <a:off x="4295212" y="3646637"/>
            <a:ext cx="504356" cy="508172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лок-схема: процесс 68"/>
          <p:cNvSpPr/>
          <p:nvPr/>
        </p:nvSpPr>
        <p:spPr>
          <a:xfrm>
            <a:off x="3791456" y="3648695"/>
            <a:ext cx="504056" cy="48224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процесс 69"/>
          <p:cNvSpPr/>
          <p:nvPr/>
        </p:nvSpPr>
        <p:spPr>
          <a:xfrm>
            <a:off x="2767591" y="413094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процесс 70"/>
          <p:cNvSpPr/>
          <p:nvPr/>
        </p:nvSpPr>
        <p:spPr>
          <a:xfrm>
            <a:off x="4307617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процесс 71"/>
          <p:cNvSpPr/>
          <p:nvPr/>
        </p:nvSpPr>
        <p:spPr>
          <a:xfrm>
            <a:off x="4811673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лок-схема: процесс 72"/>
          <p:cNvSpPr/>
          <p:nvPr/>
        </p:nvSpPr>
        <p:spPr>
          <a:xfrm>
            <a:off x="5315729" y="414383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лок-схема: процесс 73"/>
          <p:cNvSpPr/>
          <p:nvPr/>
        </p:nvSpPr>
        <p:spPr>
          <a:xfrm>
            <a:off x="1220455" y="99699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77" name="Блок-схема: процесс 76"/>
          <p:cNvSpPr/>
          <p:nvPr/>
        </p:nvSpPr>
        <p:spPr>
          <a:xfrm>
            <a:off x="1234433" y="1608388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4</a:t>
            </a:r>
            <a:endParaRPr lang="ru-RU" sz="3600" b="1" dirty="0"/>
          </a:p>
        </p:txBody>
      </p:sp>
      <p:sp>
        <p:nvSpPr>
          <p:cNvPr id="78" name="Блок-схема: процесс 77"/>
          <p:cNvSpPr/>
          <p:nvPr/>
        </p:nvSpPr>
        <p:spPr>
          <a:xfrm>
            <a:off x="216108" y="2115923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5</a:t>
            </a:r>
            <a:endParaRPr lang="ru-RU" sz="3600" b="1" dirty="0"/>
          </a:p>
        </p:txBody>
      </p:sp>
      <p:sp>
        <p:nvSpPr>
          <p:cNvPr id="79" name="Блок-схема: процесс 78"/>
          <p:cNvSpPr/>
          <p:nvPr/>
        </p:nvSpPr>
        <p:spPr>
          <a:xfrm>
            <a:off x="2242545" y="2619979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6</a:t>
            </a:r>
            <a:endParaRPr lang="ru-RU" sz="3600" b="1" dirty="0"/>
          </a:p>
        </p:txBody>
      </p:sp>
      <p:sp>
        <p:nvSpPr>
          <p:cNvPr id="80" name="Блок-схема: процесс 79"/>
          <p:cNvSpPr/>
          <p:nvPr/>
        </p:nvSpPr>
        <p:spPr>
          <a:xfrm>
            <a:off x="1751482" y="3131287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7</a:t>
            </a:r>
            <a:endParaRPr lang="ru-RU" sz="3600" b="1" dirty="0"/>
          </a:p>
        </p:txBody>
      </p:sp>
      <p:sp>
        <p:nvSpPr>
          <p:cNvPr id="81" name="Блок-схема: процесс 80"/>
          <p:cNvSpPr/>
          <p:nvPr/>
        </p:nvSpPr>
        <p:spPr>
          <a:xfrm>
            <a:off x="1724511" y="3635666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8</a:t>
            </a:r>
            <a:endParaRPr lang="ru-RU" sz="3600" b="1" dirty="0"/>
          </a:p>
        </p:txBody>
      </p:sp>
      <p:sp>
        <p:nvSpPr>
          <p:cNvPr id="82" name="Блок-схема: процесс 81"/>
          <p:cNvSpPr/>
          <p:nvPr/>
        </p:nvSpPr>
        <p:spPr>
          <a:xfrm>
            <a:off x="2255538" y="4132147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9</a:t>
            </a:r>
            <a:endParaRPr lang="ru-RU" sz="3600" b="1" dirty="0"/>
          </a:p>
        </p:txBody>
      </p:sp>
      <p:sp>
        <p:nvSpPr>
          <p:cNvPr id="83" name="Блок-схема: процесс 82"/>
          <p:cNvSpPr/>
          <p:nvPr/>
        </p:nvSpPr>
        <p:spPr>
          <a:xfrm>
            <a:off x="216108" y="1104332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84" name="Блок-схема: процесс 83"/>
          <p:cNvSpPr/>
          <p:nvPr/>
        </p:nvSpPr>
        <p:spPr>
          <a:xfrm>
            <a:off x="2746601" y="600276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85" name="Блок-схема: процесс 84"/>
          <p:cNvSpPr/>
          <p:nvPr/>
        </p:nvSpPr>
        <p:spPr>
          <a:xfrm>
            <a:off x="4799568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Блок-схема: процесс 85"/>
          <p:cNvSpPr/>
          <p:nvPr/>
        </p:nvSpPr>
        <p:spPr>
          <a:xfrm>
            <a:off x="4295512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Блок-схема: память с посл. доступом 75"/>
          <p:cNvSpPr/>
          <p:nvPr/>
        </p:nvSpPr>
        <p:spPr>
          <a:xfrm>
            <a:off x="37168" y="5152449"/>
            <a:ext cx="7477069" cy="1584176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Быстрый рисунок, который делают для получения общего представления о предмете– это …</a:t>
            </a:r>
            <a:endParaRPr lang="ru-RU" sz="2400" b="1" dirty="0"/>
          </a:p>
        </p:txBody>
      </p:sp>
      <p:grpSp>
        <p:nvGrpSpPr>
          <p:cNvPr id="25" name="Группа 87"/>
          <p:cNvGrpSpPr/>
          <p:nvPr/>
        </p:nvGrpSpPr>
        <p:grpSpPr>
          <a:xfrm>
            <a:off x="1804509" y="116632"/>
            <a:ext cx="5562180" cy="504056"/>
            <a:chOff x="1043608" y="2852936"/>
            <a:chExt cx="5562180" cy="504056"/>
          </a:xfrm>
        </p:grpSpPr>
        <p:sp>
          <p:nvSpPr>
            <p:cNvPr id="89" name="Блок-схема: процесс 88"/>
            <p:cNvSpPr/>
            <p:nvPr/>
          </p:nvSpPr>
          <p:spPr>
            <a:xfrm>
              <a:off x="104360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90" name="Блок-схема: процесс 89"/>
            <p:cNvSpPr/>
            <p:nvPr/>
          </p:nvSpPr>
          <p:spPr>
            <a:xfrm>
              <a:off x="154766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91" name="Блок-схема: процесс 90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  <p:sp>
          <p:nvSpPr>
            <p:cNvPr id="92" name="Блок-схема: процесс 91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Е</a:t>
              </a:r>
              <a:endParaRPr lang="ru-RU" sz="3600" b="1" dirty="0"/>
            </a:p>
          </p:txBody>
        </p:sp>
        <p:sp>
          <p:nvSpPr>
            <p:cNvPr id="93" name="Блок-схема: процесс 92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</a:t>
              </a:r>
              <a:endParaRPr lang="ru-RU" sz="3600" b="1" dirty="0"/>
            </a:p>
          </p:txBody>
        </p:sp>
        <p:sp>
          <p:nvSpPr>
            <p:cNvPr id="94" name="Блок-схема: процесс 93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И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95" name="Блок-схема: процесс 94"/>
            <p:cNvSpPr/>
            <p:nvPr/>
          </p:nvSpPr>
          <p:spPr>
            <a:xfrm>
              <a:off x="206759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Х</a:t>
              </a:r>
              <a:endParaRPr lang="ru-RU" sz="3600" b="1" dirty="0"/>
            </a:p>
          </p:txBody>
        </p:sp>
        <p:sp>
          <p:nvSpPr>
            <p:cNvPr id="96" name="Блок-схема: процесс 95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У</a:t>
              </a:r>
              <a:endParaRPr lang="ru-RU" sz="3600" b="1" dirty="0"/>
            </a:p>
          </p:txBody>
        </p:sp>
        <p:sp>
          <p:nvSpPr>
            <p:cNvPr id="97" name="Блок-схема: процесс 96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</a:t>
              </a:r>
              <a:endParaRPr lang="ru-RU" sz="3600" b="1" dirty="0"/>
            </a:p>
          </p:txBody>
        </p:sp>
        <p:sp>
          <p:nvSpPr>
            <p:cNvPr id="98" name="Блок-схема: процесс 97"/>
            <p:cNvSpPr/>
            <p:nvPr/>
          </p:nvSpPr>
          <p:spPr>
            <a:xfrm>
              <a:off x="610173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  <p:sp>
          <p:nvSpPr>
            <p:cNvPr id="99" name="Блок-схема: процесс 98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Р</a:t>
              </a:r>
              <a:endParaRPr lang="ru-RU" sz="3600" b="1" dirty="0"/>
            </a:p>
          </p:txBody>
        </p:sp>
      </p:grpSp>
      <p:sp>
        <p:nvSpPr>
          <p:cNvPr id="100" name="Блок-схема: альтернативный процесс 99"/>
          <p:cNvSpPr/>
          <p:nvPr/>
        </p:nvSpPr>
        <p:spPr>
          <a:xfrm>
            <a:off x="131433" y="4372513"/>
            <a:ext cx="1887525" cy="75956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ответ</a:t>
            </a:r>
            <a:endParaRPr lang="ru-RU" sz="4000" b="1" dirty="0"/>
          </a:p>
        </p:txBody>
      </p:sp>
      <p:grpSp>
        <p:nvGrpSpPr>
          <p:cNvPr id="26" name="Группа 110"/>
          <p:cNvGrpSpPr/>
          <p:nvPr/>
        </p:nvGrpSpPr>
        <p:grpSpPr>
          <a:xfrm>
            <a:off x="755576" y="1124744"/>
            <a:ext cx="3528392" cy="504056"/>
            <a:chOff x="2571646" y="2852936"/>
            <a:chExt cx="3528392" cy="504056"/>
          </a:xfrm>
        </p:grpSpPr>
        <p:sp>
          <p:nvSpPr>
            <p:cNvPr id="112" name="Блок-схема: процесс 111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Ф</a:t>
              </a:r>
            </a:p>
          </p:txBody>
        </p:sp>
        <p:sp>
          <p:nvSpPr>
            <p:cNvPr id="113" name="Блок-схема: процесс 112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114" name="Блок-схема: процесс 113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Р</a:t>
              </a:r>
              <a:endParaRPr lang="ru-RU" sz="3600" b="1" dirty="0"/>
            </a:p>
          </p:txBody>
        </p:sp>
        <p:sp>
          <p:nvSpPr>
            <p:cNvPr id="115" name="Блок-схема: процесс 114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Г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16" name="Блок-схема: процесс 115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К</a:t>
              </a:r>
            </a:p>
          </p:txBody>
        </p:sp>
        <p:sp>
          <p:nvSpPr>
            <p:cNvPr id="117" name="Блок-схема: процесс 116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И</a:t>
              </a:r>
            </a:p>
          </p:txBody>
        </p:sp>
        <p:sp>
          <p:nvSpPr>
            <p:cNvPr id="118" name="Блок-схема: процесс 117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</p:grpSp>
      <p:grpSp>
        <p:nvGrpSpPr>
          <p:cNvPr id="87" name="Группа 118"/>
          <p:cNvGrpSpPr/>
          <p:nvPr/>
        </p:nvGrpSpPr>
        <p:grpSpPr>
          <a:xfrm>
            <a:off x="1790294" y="1628800"/>
            <a:ext cx="3528392" cy="504056"/>
            <a:chOff x="2571646" y="2852936"/>
            <a:chExt cx="3528392" cy="504056"/>
          </a:xfrm>
        </p:grpSpPr>
        <p:sp>
          <p:nvSpPr>
            <p:cNvPr id="120" name="Блок-схема: процесс 119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У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121" name="Блок-схема: процесс 120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С</a:t>
              </a:r>
            </a:p>
          </p:txBody>
        </p:sp>
        <p:sp>
          <p:nvSpPr>
            <p:cNvPr id="122" name="Блок-схема: процесс 121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И</a:t>
              </a:r>
            </a:p>
          </p:txBody>
        </p:sp>
        <p:sp>
          <p:nvSpPr>
            <p:cNvPr id="123" name="Блок-схема: процесс 122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24" name="Блок-схема: процесс 123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О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25" name="Блок-схема: процесс 124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Н</a:t>
              </a:r>
              <a:endParaRPr lang="ru-RU" sz="3600" b="1" dirty="0"/>
            </a:p>
          </p:txBody>
        </p:sp>
        <p:sp>
          <p:nvSpPr>
            <p:cNvPr id="126" name="Блок-схема: процесс 125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79925" y="3327965"/>
            <a:ext cx="1524844" cy="2571109"/>
          </a:xfrm>
          <a:prstGeom prst="rect">
            <a:avLst/>
          </a:prstGeom>
        </p:spPr>
      </p:pic>
      <p:grpSp>
        <p:nvGrpSpPr>
          <p:cNvPr id="88" name="Группа 126"/>
          <p:cNvGrpSpPr/>
          <p:nvPr/>
        </p:nvGrpSpPr>
        <p:grpSpPr>
          <a:xfrm>
            <a:off x="755576" y="2132856"/>
            <a:ext cx="4032448" cy="504056"/>
            <a:chOff x="2571646" y="2852936"/>
            <a:chExt cx="4032448" cy="504056"/>
          </a:xfrm>
        </p:grpSpPr>
        <p:sp>
          <p:nvSpPr>
            <p:cNvPr id="128" name="Блок-схема: процесс 127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29" name="Блок-схема: процесс 128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Б</a:t>
              </a:r>
              <a:endParaRPr lang="ru-RU" sz="3600" b="1" dirty="0"/>
            </a:p>
          </p:txBody>
        </p:sp>
        <p:sp>
          <p:nvSpPr>
            <p:cNvPr id="130" name="Блок-схема: процесс 129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131" name="Блок-схема: процесс 130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Н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32" name="Блок-схема: процесс 131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С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133" name="Блок-схема: процесс 132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О</a:t>
              </a:r>
            </a:p>
          </p:txBody>
        </p:sp>
        <p:sp>
          <p:nvSpPr>
            <p:cNvPr id="134" name="Блок-схема: процесс 133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О</a:t>
              </a:r>
            </a:p>
          </p:txBody>
        </p:sp>
        <p:sp>
          <p:nvSpPr>
            <p:cNvPr id="135" name="Блок-схема: процесс 134"/>
            <p:cNvSpPr/>
            <p:nvPr/>
          </p:nvSpPr>
          <p:spPr>
            <a:xfrm>
              <a:off x="610003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</p:grpSp>
      <p:sp>
        <p:nvSpPr>
          <p:cNvPr id="75" name="Управляющая кнопка: далее 74">
            <a:hlinkClick r:id="" action="ppaction://hlinkshowjump?jump=nextslide" highlightClick="1"/>
          </p:cNvPr>
          <p:cNvSpPr/>
          <p:nvPr/>
        </p:nvSpPr>
        <p:spPr>
          <a:xfrm>
            <a:off x="7956376" y="6381328"/>
            <a:ext cx="1008112" cy="355297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110" y="1229713"/>
            <a:ext cx="2306133" cy="1765461"/>
          </a:xfrm>
          <a:prstGeom prst="rect">
            <a:avLst/>
          </a:prstGeom>
        </p:spPr>
      </p:pic>
      <p:grpSp>
        <p:nvGrpSpPr>
          <p:cNvPr id="101" name="Группа 135"/>
          <p:cNvGrpSpPr/>
          <p:nvPr/>
        </p:nvGrpSpPr>
        <p:grpSpPr>
          <a:xfrm>
            <a:off x="3336476" y="620688"/>
            <a:ext cx="5051948" cy="504056"/>
            <a:chOff x="2264356" y="2852936"/>
            <a:chExt cx="5051948" cy="504056"/>
          </a:xfrm>
        </p:grpSpPr>
        <p:sp>
          <p:nvSpPr>
            <p:cNvPr id="137" name="Блок-схема: процесс 136"/>
            <p:cNvSpPr/>
            <p:nvPr/>
          </p:nvSpPr>
          <p:spPr>
            <a:xfrm>
              <a:off x="377652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Л</a:t>
              </a:r>
            </a:p>
          </p:txBody>
        </p:sp>
        <p:sp>
          <p:nvSpPr>
            <p:cNvPr id="138" name="Блок-схема: процесс 137"/>
            <p:cNvSpPr/>
            <p:nvPr/>
          </p:nvSpPr>
          <p:spPr>
            <a:xfrm>
              <a:off x="327246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У</a:t>
              </a:r>
            </a:p>
          </p:txBody>
        </p:sp>
        <p:sp>
          <p:nvSpPr>
            <p:cNvPr id="139" name="Блок-схема: процесс 138"/>
            <p:cNvSpPr/>
            <p:nvPr/>
          </p:nvSpPr>
          <p:spPr>
            <a:xfrm>
              <a:off x="276841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К</a:t>
              </a:r>
            </a:p>
          </p:txBody>
        </p:sp>
        <p:sp>
          <p:nvSpPr>
            <p:cNvPr id="140" name="Блок-схема: процесс 139"/>
            <p:cNvSpPr/>
            <p:nvPr/>
          </p:nvSpPr>
          <p:spPr>
            <a:xfrm>
              <a:off x="226435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С</a:t>
              </a:r>
            </a:p>
          </p:txBody>
        </p:sp>
        <p:sp>
          <p:nvSpPr>
            <p:cNvPr id="141" name="Блок-схема: процесс 140"/>
            <p:cNvSpPr/>
            <p:nvPr/>
          </p:nvSpPr>
          <p:spPr>
            <a:xfrm>
              <a:off x="478463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П</a:t>
              </a:r>
            </a:p>
          </p:txBody>
        </p:sp>
        <p:sp>
          <p:nvSpPr>
            <p:cNvPr id="142" name="Блок-схема: процесс 141"/>
            <p:cNvSpPr/>
            <p:nvPr/>
          </p:nvSpPr>
          <p:spPr>
            <a:xfrm>
              <a:off x="428058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Ь</a:t>
              </a:r>
            </a:p>
          </p:txBody>
        </p:sp>
        <p:sp>
          <p:nvSpPr>
            <p:cNvPr id="143" name="Блок-схема: процесс 142"/>
            <p:cNvSpPr/>
            <p:nvPr/>
          </p:nvSpPr>
          <p:spPr>
            <a:xfrm>
              <a:off x="579444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У</a:t>
              </a:r>
            </a:p>
          </p:txBody>
        </p:sp>
        <p:sp>
          <p:nvSpPr>
            <p:cNvPr id="144" name="Блок-схема: процесс 143"/>
            <p:cNvSpPr/>
            <p:nvPr/>
          </p:nvSpPr>
          <p:spPr>
            <a:xfrm>
              <a:off x="528869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Т</a:t>
              </a:r>
            </a:p>
          </p:txBody>
        </p:sp>
        <p:sp>
          <p:nvSpPr>
            <p:cNvPr id="145" name="Блок-схема: процесс 144"/>
            <p:cNvSpPr/>
            <p:nvPr/>
          </p:nvSpPr>
          <p:spPr>
            <a:xfrm>
              <a:off x="629849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146" name="Блок-схема: процесс 145"/>
            <p:cNvSpPr/>
            <p:nvPr/>
          </p:nvSpPr>
          <p:spPr>
            <a:xfrm>
              <a:off x="681224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9188410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Блок-схема: процесс 153"/>
          <p:cNvSpPr/>
          <p:nvPr/>
        </p:nvSpPr>
        <p:spPr>
          <a:xfrm>
            <a:off x="7836008" y="60822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" name="Блок-схема: процесс 152"/>
          <p:cNvSpPr/>
          <p:nvPr/>
        </p:nvSpPr>
        <p:spPr>
          <a:xfrm>
            <a:off x="7333812" y="60822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3280893" y="4149080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280176" y="3628091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3280893" y="3124035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3280893" y="2619979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273984" y="2115923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271647" y="1611867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3280176" y="1107811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3280176" y="600276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287400" y="94798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5819785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1239442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6827897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6323841" y="96220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1724511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2242545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2754414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5819785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5315729" y="9969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4799568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4295512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3791456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6827897" y="59931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6323841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5819785" y="60375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5303324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4799568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4295512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3791456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720164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1738489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процесс 35"/>
          <p:cNvSpPr/>
          <p:nvPr/>
        </p:nvSpPr>
        <p:spPr>
          <a:xfrm>
            <a:off x="2242545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2746601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1738489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2242545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2759594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4799568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процесс 41"/>
          <p:cNvSpPr/>
          <p:nvPr/>
        </p:nvSpPr>
        <p:spPr>
          <a:xfrm>
            <a:off x="4295512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процесс 42"/>
          <p:cNvSpPr/>
          <p:nvPr/>
        </p:nvSpPr>
        <p:spPr>
          <a:xfrm>
            <a:off x="3791456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лок-схема: процесс 43"/>
          <p:cNvSpPr/>
          <p:nvPr/>
        </p:nvSpPr>
        <p:spPr>
          <a:xfrm>
            <a:off x="3791456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процесс 44"/>
          <p:cNvSpPr/>
          <p:nvPr/>
        </p:nvSpPr>
        <p:spPr>
          <a:xfrm>
            <a:off x="3794196" y="413214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5819785" y="3655584"/>
            <a:ext cx="504056" cy="48413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лок-схема: процесс 46"/>
          <p:cNvSpPr/>
          <p:nvPr/>
        </p:nvSpPr>
        <p:spPr>
          <a:xfrm>
            <a:off x="6311436" y="312403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процесс 47"/>
          <p:cNvSpPr/>
          <p:nvPr/>
        </p:nvSpPr>
        <p:spPr>
          <a:xfrm>
            <a:off x="4295512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лок-схема: процесс 48"/>
          <p:cNvSpPr/>
          <p:nvPr/>
        </p:nvSpPr>
        <p:spPr>
          <a:xfrm>
            <a:off x="3791456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процесс 49"/>
          <p:cNvSpPr/>
          <p:nvPr/>
        </p:nvSpPr>
        <p:spPr>
          <a:xfrm>
            <a:off x="2242545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процесс 50"/>
          <p:cNvSpPr/>
          <p:nvPr/>
        </p:nvSpPr>
        <p:spPr>
          <a:xfrm>
            <a:off x="1234433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процесс 51"/>
          <p:cNvSpPr/>
          <p:nvPr/>
        </p:nvSpPr>
        <p:spPr>
          <a:xfrm>
            <a:off x="730377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лок-схема: процесс 52"/>
          <p:cNvSpPr/>
          <p:nvPr/>
        </p:nvSpPr>
        <p:spPr>
          <a:xfrm>
            <a:off x="1738489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лок-схема: процесс 53"/>
          <p:cNvSpPr/>
          <p:nvPr/>
        </p:nvSpPr>
        <p:spPr>
          <a:xfrm>
            <a:off x="2759594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Блок-схема: процесс 54"/>
          <p:cNvSpPr/>
          <p:nvPr/>
        </p:nvSpPr>
        <p:spPr>
          <a:xfrm>
            <a:off x="2255538" y="3131610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лок-схема: процесс 55"/>
          <p:cNvSpPr/>
          <p:nvPr/>
        </p:nvSpPr>
        <p:spPr>
          <a:xfrm>
            <a:off x="2751270" y="311793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лок-схема: процесс 56"/>
          <p:cNvSpPr/>
          <p:nvPr/>
        </p:nvSpPr>
        <p:spPr>
          <a:xfrm>
            <a:off x="3791156" y="261997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лок-схема: процесс 57"/>
          <p:cNvSpPr/>
          <p:nvPr/>
        </p:nvSpPr>
        <p:spPr>
          <a:xfrm>
            <a:off x="2751288" y="261997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лок-схема: процесс 58"/>
          <p:cNvSpPr/>
          <p:nvPr/>
        </p:nvSpPr>
        <p:spPr>
          <a:xfrm>
            <a:off x="5819785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процесс 59"/>
          <p:cNvSpPr/>
          <p:nvPr/>
        </p:nvSpPr>
        <p:spPr>
          <a:xfrm>
            <a:off x="5303324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процесс 60"/>
          <p:cNvSpPr/>
          <p:nvPr/>
        </p:nvSpPr>
        <p:spPr>
          <a:xfrm>
            <a:off x="4799268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лок-схема: процесс 61"/>
          <p:cNvSpPr/>
          <p:nvPr/>
        </p:nvSpPr>
        <p:spPr>
          <a:xfrm>
            <a:off x="4295512" y="3117935"/>
            <a:ext cx="504056" cy="5307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лок-схема: процесс 62"/>
          <p:cNvSpPr/>
          <p:nvPr/>
        </p:nvSpPr>
        <p:spPr>
          <a:xfrm>
            <a:off x="3791456" y="3118583"/>
            <a:ext cx="504056" cy="530111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лок-схема: процесс 63"/>
          <p:cNvSpPr/>
          <p:nvPr/>
        </p:nvSpPr>
        <p:spPr>
          <a:xfrm>
            <a:off x="5315729" y="365558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лок-схема: процесс 64"/>
          <p:cNvSpPr/>
          <p:nvPr/>
        </p:nvSpPr>
        <p:spPr>
          <a:xfrm>
            <a:off x="2242545" y="363978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лок-схема: процесс 65"/>
          <p:cNvSpPr/>
          <p:nvPr/>
        </p:nvSpPr>
        <p:spPr>
          <a:xfrm>
            <a:off x="2757874" y="362199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лок-схема: процесс 66"/>
          <p:cNvSpPr/>
          <p:nvPr/>
        </p:nvSpPr>
        <p:spPr>
          <a:xfrm>
            <a:off x="4811673" y="365558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лок-схема: процесс 67"/>
          <p:cNvSpPr/>
          <p:nvPr/>
        </p:nvSpPr>
        <p:spPr>
          <a:xfrm>
            <a:off x="4295212" y="3646637"/>
            <a:ext cx="504356" cy="508172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лок-схема: процесс 68"/>
          <p:cNvSpPr/>
          <p:nvPr/>
        </p:nvSpPr>
        <p:spPr>
          <a:xfrm>
            <a:off x="3791456" y="3648695"/>
            <a:ext cx="504056" cy="48224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процесс 69"/>
          <p:cNvSpPr/>
          <p:nvPr/>
        </p:nvSpPr>
        <p:spPr>
          <a:xfrm>
            <a:off x="2767591" y="413094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процесс 70"/>
          <p:cNvSpPr/>
          <p:nvPr/>
        </p:nvSpPr>
        <p:spPr>
          <a:xfrm>
            <a:off x="4307617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процесс 71"/>
          <p:cNvSpPr/>
          <p:nvPr/>
        </p:nvSpPr>
        <p:spPr>
          <a:xfrm>
            <a:off x="4811673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лок-схема: процесс 72"/>
          <p:cNvSpPr/>
          <p:nvPr/>
        </p:nvSpPr>
        <p:spPr>
          <a:xfrm>
            <a:off x="5315729" y="414383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лок-схема: процесс 73"/>
          <p:cNvSpPr/>
          <p:nvPr/>
        </p:nvSpPr>
        <p:spPr>
          <a:xfrm>
            <a:off x="1220455" y="99699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77" name="Блок-схема: процесс 76"/>
          <p:cNvSpPr/>
          <p:nvPr/>
        </p:nvSpPr>
        <p:spPr>
          <a:xfrm>
            <a:off x="1234433" y="1608388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4</a:t>
            </a:r>
            <a:endParaRPr lang="ru-RU" sz="3600" b="1" dirty="0"/>
          </a:p>
        </p:txBody>
      </p:sp>
      <p:sp>
        <p:nvSpPr>
          <p:cNvPr id="78" name="Блок-схема: процесс 77"/>
          <p:cNvSpPr/>
          <p:nvPr/>
        </p:nvSpPr>
        <p:spPr>
          <a:xfrm>
            <a:off x="216108" y="2115923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5</a:t>
            </a:r>
            <a:endParaRPr lang="ru-RU" sz="3600" b="1" dirty="0"/>
          </a:p>
        </p:txBody>
      </p:sp>
      <p:sp>
        <p:nvSpPr>
          <p:cNvPr id="79" name="Блок-схема: процесс 78"/>
          <p:cNvSpPr/>
          <p:nvPr/>
        </p:nvSpPr>
        <p:spPr>
          <a:xfrm>
            <a:off x="2242545" y="2619979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6</a:t>
            </a:r>
            <a:endParaRPr lang="ru-RU" sz="3600" b="1" dirty="0"/>
          </a:p>
        </p:txBody>
      </p:sp>
      <p:sp>
        <p:nvSpPr>
          <p:cNvPr id="80" name="Блок-схема: процесс 79"/>
          <p:cNvSpPr/>
          <p:nvPr/>
        </p:nvSpPr>
        <p:spPr>
          <a:xfrm>
            <a:off x="1751482" y="3131287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7</a:t>
            </a:r>
            <a:endParaRPr lang="ru-RU" sz="3600" b="1" dirty="0"/>
          </a:p>
        </p:txBody>
      </p:sp>
      <p:sp>
        <p:nvSpPr>
          <p:cNvPr id="81" name="Блок-схема: процесс 80"/>
          <p:cNvSpPr/>
          <p:nvPr/>
        </p:nvSpPr>
        <p:spPr>
          <a:xfrm>
            <a:off x="1724511" y="3635666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8</a:t>
            </a:r>
            <a:endParaRPr lang="ru-RU" sz="3600" b="1" dirty="0"/>
          </a:p>
        </p:txBody>
      </p:sp>
      <p:sp>
        <p:nvSpPr>
          <p:cNvPr id="82" name="Блок-схема: процесс 81"/>
          <p:cNvSpPr/>
          <p:nvPr/>
        </p:nvSpPr>
        <p:spPr>
          <a:xfrm>
            <a:off x="2255538" y="4132147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9</a:t>
            </a:r>
            <a:endParaRPr lang="ru-RU" sz="3600" b="1" dirty="0"/>
          </a:p>
        </p:txBody>
      </p:sp>
      <p:sp>
        <p:nvSpPr>
          <p:cNvPr id="83" name="Блок-схема: процесс 82"/>
          <p:cNvSpPr/>
          <p:nvPr/>
        </p:nvSpPr>
        <p:spPr>
          <a:xfrm>
            <a:off x="216108" y="1104332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84" name="Блок-схема: процесс 83"/>
          <p:cNvSpPr/>
          <p:nvPr/>
        </p:nvSpPr>
        <p:spPr>
          <a:xfrm>
            <a:off x="2746601" y="600276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85" name="Блок-схема: процесс 84"/>
          <p:cNvSpPr/>
          <p:nvPr/>
        </p:nvSpPr>
        <p:spPr>
          <a:xfrm>
            <a:off x="4799568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Блок-схема: процесс 85"/>
          <p:cNvSpPr/>
          <p:nvPr/>
        </p:nvSpPr>
        <p:spPr>
          <a:xfrm>
            <a:off x="4295512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Блок-схема: память с посл. доступом 75"/>
          <p:cNvSpPr/>
          <p:nvPr/>
        </p:nvSpPr>
        <p:spPr>
          <a:xfrm>
            <a:off x="37168" y="5132077"/>
            <a:ext cx="7798840" cy="1604548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Приготовленный набросок к более значительному произведению, выполненный в различной технике – это …</a:t>
            </a:r>
            <a:endParaRPr lang="ru-RU" sz="2400" b="1" dirty="0"/>
          </a:p>
        </p:txBody>
      </p:sp>
      <p:grpSp>
        <p:nvGrpSpPr>
          <p:cNvPr id="25" name="Группа 87"/>
          <p:cNvGrpSpPr/>
          <p:nvPr/>
        </p:nvGrpSpPr>
        <p:grpSpPr>
          <a:xfrm>
            <a:off x="1804509" y="116632"/>
            <a:ext cx="5562180" cy="504056"/>
            <a:chOff x="1043608" y="2852936"/>
            <a:chExt cx="5562180" cy="504056"/>
          </a:xfrm>
        </p:grpSpPr>
        <p:sp>
          <p:nvSpPr>
            <p:cNvPr id="89" name="Блок-схема: процесс 88"/>
            <p:cNvSpPr/>
            <p:nvPr/>
          </p:nvSpPr>
          <p:spPr>
            <a:xfrm>
              <a:off x="104360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90" name="Блок-схема: процесс 89"/>
            <p:cNvSpPr/>
            <p:nvPr/>
          </p:nvSpPr>
          <p:spPr>
            <a:xfrm>
              <a:off x="154766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91" name="Блок-схема: процесс 90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  <p:sp>
          <p:nvSpPr>
            <p:cNvPr id="92" name="Блок-схема: процесс 91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Е</a:t>
              </a:r>
              <a:endParaRPr lang="ru-RU" sz="3600" b="1" dirty="0"/>
            </a:p>
          </p:txBody>
        </p:sp>
        <p:sp>
          <p:nvSpPr>
            <p:cNvPr id="93" name="Блок-схема: процесс 92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</a:t>
              </a:r>
              <a:endParaRPr lang="ru-RU" sz="3600" b="1" dirty="0"/>
            </a:p>
          </p:txBody>
        </p:sp>
        <p:sp>
          <p:nvSpPr>
            <p:cNvPr id="94" name="Блок-схема: процесс 93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И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95" name="Блок-схема: процесс 94"/>
            <p:cNvSpPr/>
            <p:nvPr/>
          </p:nvSpPr>
          <p:spPr>
            <a:xfrm>
              <a:off x="206759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Х</a:t>
              </a:r>
              <a:endParaRPr lang="ru-RU" sz="3600" b="1" dirty="0"/>
            </a:p>
          </p:txBody>
        </p:sp>
        <p:sp>
          <p:nvSpPr>
            <p:cNvPr id="96" name="Блок-схема: процесс 95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У</a:t>
              </a:r>
              <a:endParaRPr lang="ru-RU" sz="3600" b="1" dirty="0"/>
            </a:p>
          </p:txBody>
        </p:sp>
        <p:sp>
          <p:nvSpPr>
            <p:cNvPr id="97" name="Блок-схема: процесс 96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</a:t>
              </a:r>
              <a:endParaRPr lang="ru-RU" sz="3600" b="1" dirty="0"/>
            </a:p>
          </p:txBody>
        </p:sp>
        <p:sp>
          <p:nvSpPr>
            <p:cNvPr id="98" name="Блок-схема: процесс 97"/>
            <p:cNvSpPr/>
            <p:nvPr/>
          </p:nvSpPr>
          <p:spPr>
            <a:xfrm>
              <a:off x="610173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  <p:sp>
          <p:nvSpPr>
            <p:cNvPr id="99" name="Блок-схема: процесс 98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Р</a:t>
              </a:r>
              <a:endParaRPr lang="ru-RU" sz="3600" b="1" dirty="0"/>
            </a:p>
          </p:txBody>
        </p:sp>
      </p:grpSp>
      <p:sp>
        <p:nvSpPr>
          <p:cNvPr id="100" name="Блок-схема: альтернативный процесс 99"/>
          <p:cNvSpPr/>
          <p:nvPr/>
        </p:nvSpPr>
        <p:spPr>
          <a:xfrm>
            <a:off x="179512" y="4365104"/>
            <a:ext cx="1887525" cy="75956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ответ</a:t>
            </a:r>
            <a:endParaRPr lang="ru-RU" sz="4000" b="1" dirty="0"/>
          </a:p>
        </p:txBody>
      </p:sp>
      <p:grpSp>
        <p:nvGrpSpPr>
          <p:cNvPr id="26" name="Группа 110"/>
          <p:cNvGrpSpPr/>
          <p:nvPr/>
        </p:nvGrpSpPr>
        <p:grpSpPr>
          <a:xfrm>
            <a:off x="755576" y="1124744"/>
            <a:ext cx="3528392" cy="504056"/>
            <a:chOff x="2571646" y="2852936"/>
            <a:chExt cx="3528392" cy="504056"/>
          </a:xfrm>
        </p:grpSpPr>
        <p:sp>
          <p:nvSpPr>
            <p:cNvPr id="112" name="Блок-схема: процесс 111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Ф</a:t>
              </a:r>
            </a:p>
          </p:txBody>
        </p:sp>
        <p:sp>
          <p:nvSpPr>
            <p:cNvPr id="113" name="Блок-схема: процесс 112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114" name="Блок-схема: процесс 113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Р</a:t>
              </a:r>
              <a:endParaRPr lang="ru-RU" sz="3600" b="1" dirty="0"/>
            </a:p>
          </p:txBody>
        </p:sp>
        <p:sp>
          <p:nvSpPr>
            <p:cNvPr id="115" name="Блок-схема: процесс 114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Г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16" name="Блок-схема: процесс 115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К</a:t>
              </a:r>
            </a:p>
          </p:txBody>
        </p:sp>
        <p:sp>
          <p:nvSpPr>
            <p:cNvPr id="117" name="Блок-схема: процесс 116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И</a:t>
              </a:r>
            </a:p>
          </p:txBody>
        </p:sp>
        <p:sp>
          <p:nvSpPr>
            <p:cNvPr id="118" name="Блок-схема: процесс 117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</p:grpSp>
      <p:grpSp>
        <p:nvGrpSpPr>
          <p:cNvPr id="87" name="Группа 118"/>
          <p:cNvGrpSpPr/>
          <p:nvPr/>
        </p:nvGrpSpPr>
        <p:grpSpPr>
          <a:xfrm>
            <a:off x="1790294" y="1628800"/>
            <a:ext cx="3528392" cy="504056"/>
            <a:chOff x="2571646" y="2852936"/>
            <a:chExt cx="3528392" cy="504056"/>
          </a:xfrm>
        </p:grpSpPr>
        <p:sp>
          <p:nvSpPr>
            <p:cNvPr id="120" name="Блок-схема: процесс 119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У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121" name="Блок-схема: процесс 120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С</a:t>
              </a:r>
            </a:p>
          </p:txBody>
        </p:sp>
        <p:sp>
          <p:nvSpPr>
            <p:cNvPr id="122" name="Блок-схема: процесс 121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И</a:t>
              </a:r>
            </a:p>
          </p:txBody>
        </p:sp>
        <p:sp>
          <p:nvSpPr>
            <p:cNvPr id="123" name="Блок-схема: процесс 122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24" name="Блок-схема: процесс 123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О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25" name="Блок-схема: процесс 124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Н</a:t>
              </a:r>
              <a:endParaRPr lang="ru-RU" sz="3600" b="1" dirty="0"/>
            </a:p>
          </p:txBody>
        </p:sp>
        <p:sp>
          <p:nvSpPr>
            <p:cNvPr id="126" name="Блок-схема: процесс 125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</p:grpSp>
      <p:grpSp>
        <p:nvGrpSpPr>
          <p:cNvPr id="88" name="Группа 126"/>
          <p:cNvGrpSpPr/>
          <p:nvPr/>
        </p:nvGrpSpPr>
        <p:grpSpPr>
          <a:xfrm>
            <a:off x="755576" y="2132856"/>
            <a:ext cx="4032448" cy="504056"/>
            <a:chOff x="2571646" y="2852936"/>
            <a:chExt cx="4032448" cy="504056"/>
          </a:xfrm>
        </p:grpSpPr>
        <p:sp>
          <p:nvSpPr>
            <p:cNvPr id="128" name="Блок-схема: процесс 127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29" name="Блок-схема: процесс 128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Б</a:t>
              </a:r>
              <a:endParaRPr lang="ru-RU" sz="3600" b="1" dirty="0"/>
            </a:p>
          </p:txBody>
        </p:sp>
        <p:sp>
          <p:nvSpPr>
            <p:cNvPr id="130" name="Блок-схема: процесс 129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131" name="Блок-схема: процесс 130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Н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32" name="Блок-схема: процесс 131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С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133" name="Блок-схема: процесс 132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О</a:t>
              </a:r>
            </a:p>
          </p:txBody>
        </p:sp>
        <p:sp>
          <p:nvSpPr>
            <p:cNvPr id="134" name="Блок-схема: процесс 133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О</a:t>
              </a:r>
            </a:p>
          </p:txBody>
        </p:sp>
        <p:sp>
          <p:nvSpPr>
            <p:cNvPr id="135" name="Блок-схема: процесс 134"/>
            <p:cNvSpPr/>
            <p:nvPr/>
          </p:nvSpPr>
          <p:spPr>
            <a:xfrm>
              <a:off x="610003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</p:grpSp>
      <p:grpSp>
        <p:nvGrpSpPr>
          <p:cNvPr id="101" name="Группа 135"/>
          <p:cNvGrpSpPr/>
          <p:nvPr/>
        </p:nvGrpSpPr>
        <p:grpSpPr>
          <a:xfrm>
            <a:off x="2771800" y="2636912"/>
            <a:ext cx="2520280" cy="504056"/>
            <a:chOff x="2571646" y="2852936"/>
            <a:chExt cx="2520280" cy="504056"/>
          </a:xfrm>
        </p:grpSpPr>
        <p:sp>
          <p:nvSpPr>
            <p:cNvPr id="137" name="Блок-схема: процесс 136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И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38" name="Блок-схема: процесс 137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К</a:t>
              </a:r>
            </a:p>
          </p:txBody>
        </p:sp>
        <p:sp>
          <p:nvSpPr>
            <p:cNvPr id="139" name="Блок-схема: процесс 138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С</a:t>
              </a:r>
            </a:p>
          </p:txBody>
        </p:sp>
        <p:sp>
          <p:nvSpPr>
            <p:cNvPr id="140" name="Блок-схема: процесс 139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Э</a:t>
              </a:r>
            </a:p>
          </p:txBody>
        </p:sp>
        <p:sp>
          <p:nvSpPr>
            <p:cNvPr id="141" name="Блок-схема: процесс 140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З</a:t>
              </a:r>
              <a:endParaRPr lang="ru-RU" sz="3600" b="1" dirty="0"/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55155" y="3374099"/>
            <a:ext cx="1324618" cy="2759767"/>
          </a:xfrm>
          <a:prstGeom prst="rect">
            <a:avLst/>
          </a:prstGeom>
        </p:spPr>
      </p:pic>
      <p:sp>
        <p:nvSpPr>
          <p:cNvPr id="75" name="Управляющая кнопка: далее 74">
            <a:hlinkClick r:id="" action="ppaction://hlinkshowjump?jump=nextslide" highlightClick="1"/>
          </p:cNvPr>
          <p:cNvSpPr/>
          <p:nvPr/>
        </p:nvSpPr>
        <p:spPr>
          <a:xfrm>
            <a:off x="8088037" y="6381328"/>
            <a:ext cx="948459" cy="355297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999" y="1220523"/>
            <a:ext cx="2497379" cy="1783842"/>
          </a:xfrm>
          <a:prstGeom prst="rect">
            <a:avLst/>
          </a:prstGeom>
        </p:spPr>
      </p:pic>
      <p:grpSp>
        <p:nvGrpSpPr>
          <p:cNvPr id="102" name="Группа 141"/>
          <p:cNvGrpSpPr/>
          <p:nvPr/>
        </p:nvGrpSpPr>
        <p:grpSpPr>
          <a:xfrm>
            <a:off x="3275856" y="620688"/>
            <a:ext cx="5051948" cy="504056"/>
            <a:chOff x="2264356" y="2852936"/>
            <a:chExt cx="5051948" cy="504056"/>
          </a:xfrm>
        </p:grpSpPr>
        <p:sp>
          <p:nvSpPr>
            <p:cNvPr id="143" name="Блок-схема: процесс 142"/>
            <p:cNvSpPr/>
            <p:nvPr/>
          </p:nvSpPr>
          <p:spPr>
            <a:xfrm>
              <a:off x="377652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Л</a:t>
              </a:r>
            </a:p>
          </p:txBody>
        </p:sp>
        <p:sp>
          <p:nvSpPr>
            <p:cNvPr id="144" name="Блок-схема: процесс 143"/>
            <p:cNvSpPr/>
            <p:nvPr/>
          </p:nvSpPr>
          <p:spPr>
            <a:xfrm>
              <a:off x="327246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У</a:t>
              </a:r>
            </a:p>
          </p:txBody>
        </p:sp>
        <p:sp>
          <p:nvSpPr>
            <p:cNvPr id="145" name="Блок-схема: процесс 144"/>
            <p:cNvSpPr/>
            <p:nvPr/>
          </p:nvSpPr>
          <p:spPr>
            <a:xfrm>
              <a:off x="276841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К</a:t>
              </a:r>
            </a:p>
          </p:txBody>
        </p:sp>
        <p:sp>
          <p:nvSpPr>
            <p:cNvPr id="146" name="Блок-схема: процесс 145"/>
            <p:cNvSpPr/>
            <p:nvPr/>
          </p:nvSpPr>
          <p:spPr>
            <a:xfrm>
              <a:off x="226435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С</a:t>
              </a:r>
            </a:p>
          </p:txBody>
        </p:sp>
        <p:sp>
          <p:nvSpPr>
            <p:cNvPr id="147" name="Блок-схема: процесс 146"/>
            <p:cNvSpPr/>
            <p:nvPr/>
          </p:nvSpPr>
          <p:spPr>
            <a:xfrm>
              <a:off x="478463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П</a:t>
              </a:r>
            </a:p>
          </p:txBody>
        </p:sp>
        <p:sp>
          <p:nvSpPr>
            <p:cNvPr id="148" name="Блок-схема: процесс 147"/>
            <p:cNvSpPr/>
            <p:nvPr/>
          </p:nvSpPr>
          <p:spPr>
            <a:xfrm>
              <a:off x="428058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Ь</a:t>
              </a:r>
            </a:p>
          </p:txBody>
        </p:sp>
        <p:sp>
          <p:nvSpPr>
            <p:cNvPr id="149" name="Блок-схема: процесс 148"/>
            <p:cNvSpPr/>
            <p:nvPr/>
          </p:nvSpPr>
          <p:spPr>
            <a:xfrm>
              <a:off x="579444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У</a:t>
              </a:r>
            </a:p>
          </p:txBody>
        </p:sp>
        <p:sp>
          <p:nvSpPr>
            <p:cNvPr id="150" name="Блок-схема: процесс 149"/>
            <p:cNvSpPr/>
            <p:nvPr/>
          </p:nvSpPr>
          <p:spPr>
            <a:xfrm>
              <a:off x="528869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Т</a:t>
              </a:r>
            </a:p>
          </p:txBody>
        </p:sp>
        <p:sp>
          <p:nvSpPr>
            <p:cNvPr id="151" name="Блок-схема: процесс 150"/>
            <p:cNvSpPr/>
            <p:nvPr/>
          </p:nvSpPr>
          <p:spPr>
            <a:xfrm>
              <a:off x="629849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152" name="Блок-схема: процесс 151"/>
            <p:cNvSpPr/>
            <p:nvPr/>
          </p:nvSpPr>
          <p:spPr>
            <a:xfrm>
              <a:off x="681224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9456259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Блок-схема: процесс 163"/>
          <p:cNvSpPr/>
          <p:nvPr/>
        </p:nvSpPr>
        <p:spPr>
          <a:xfrm>
            <a:off x="7846830" y="59885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" name="Блок-схема: процесс 162"/>
          <p:cNvSpPr/>
          <p:nvPr/>
        </p:nvSpPr>
        <p:spPr>
          <a:xfrm>
            <a:off x="7343234" y="59885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3280893" y="4149080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280176" y="3628091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3280893" y="3124035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3280893" y="2619979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273984" y="2115923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271647" y="1611867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3280176" y="1107811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3280176" y="600276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287400" y="94798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5819785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1239442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6827897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6323841" y="96220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1724511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2242545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2754414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5819785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5315729" y="9969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4799568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4295512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3791456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6827897" y="59931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6323841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5819785" y="60375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5303324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4799568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4295512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3791456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720164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1738489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процесс 35"/>
          <p:cNvSpPr/>
          <p:nvPr/>
        </p:nvSpPr>
        <p:spPr>
          <a:xfrm>
            <a:off x="2242545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2746601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1738489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2242545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2759594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4799568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процесс 41"/>
          <p:cNvSpPr/>
          <p:nvPr/>
        </p:nvSpPr>
        <p:spPr>
          <a:xfrm>
            <a:off x="4295512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процесс 42"/>
          <p:cNvSpPr/>
          <p:nvPr/>
        </p:nvSpPr>
        <p:spPr>
          <a:xfrm>
            <a:off x="3791456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лок-схема: процесс 43"/>
          <p:cNvSpPr/>
          <p:nvPr/>
        </p:nvSpPr>
        <p:spPr>
          <a:xfrm>
            <a:off x="3791456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процесс 44"/>
          <p:cNvSpPr/>
          <p:nvPr/>
        </p:nvSpPr>
        <p:spPr>
          <a:xfrm>
            <a:off x="3794196" y="413214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5819785" y="3655584"/>
            <a:ext cx="504056" cy="48413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лок-схема: процесс 46"/>
          <p:cNvSpPr/>
          <p:nvPr/>
        </p:nvSpPr>
        <p:spPr>
          <a:xfrm>
            <a:off x="6311436" y="312403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процесс 47"/>
          <p:cNvSpPr/>
          <p:nvPr/>
        </p:nvSpPr>
        <p:spPr>
          <a:xfrm>
            <a:off x="4295512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лок-схема: процесс 48"/>
          <p:cNvSpPr/>
          <p:nvPr/>
        </p:nvSpPr>
        <p:spPr>
          <a:xfrm>
            <a:off x="3791456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процесс 49"/>
          <p:cNvSpPr/>
          <p:nvPr/>
        </p:nvSpPr>
        <p:spPr>
          <a:xfrm>
            <a:off x="2242545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процесс 50"/>
          <p:cNvSpPr/>
          <p:nvPr/>
        </p:nvSpPr>
        <p:spPr>
          <a:xfrm>
            <a:off x="1234433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процесс 51"/>
          <p:cNvSpPr/>
          <p:nvPr/>
        </p:nvSpPr>
        <p:spPr>
          <a:xfrm>
            <a:off x="730377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лок-схема: процесс 52"/>
          <p:cNvSpPr/>
          <p:nvPr/>
        </p:nvSpPr>
        <p:spPr>
          <a:xfrm>
            <a:off x="1738489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лок-схема: процесс 53"/>
          <p:cNvSpPr/>
          <p:nvPr/>
        </p:nvSpPr>
        <p:spPr>
          <a:xfrm>
            <a:off x="2759594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Блок-схема: процесс 54"/>
          <p:cNvSpPr/>
          <p:nvPr/>
        </p:nvSpPr>
        <p:spPr>
          <a:xfrm>
            <a:off x="2255538" y="3131610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лок-схема: процесс 55"/>
          <p:cNvSpPr/>
          <p:nvPr/>
        </p:nvSpPr>
        <p:spPr>
          <a:xfrm>
            <a:off x="2751270" y="311793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лок-схема: процесс 56"/>
          <p:cNvSpPr/>
          <p:nvPr/>
        </p:nvSpPr>
        <p:spPr>
          <a:xfrm>
            <a:off x="3791156" y="261997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лок-схема: процесс 57"/>
          <p:cNvSpPr/>
          <p:nvPr/>
        </p:nvSpPr>
        <p:spPr>
          <a:xfrm>
            <a:off x="2751288" y="261997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лок-схема: процесс 58"/>
          <p:cNvSpPr/>
          <p:nvPr/>
        </p:nvSpPr>
        <p:spPr>
          <a:xfrm>
            <a:off x="5819785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процесс 59"/>
          <p:cNvSpPr/>
          <p:nvPr/>
        </p:nvSpPr>
        <p:spPr>
          <a:xfrm>
            <a:off x="5303324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процесс 60"/>
          <p:cNvSpPr/>
          <p:nvPr/>
        </p:nvSpPr>
        <p:spPr>
          <a:xfrm>
            <a:off x="4799268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лок-схема: процесс 61"/>
          <p:cNvSpPr/>
          <p:nvPr/>
        </p:nvSpPr>
        <p:spPr>
          <a:xfrm>
            <a:off x="4295512" y="3117935"/>
            <a:ext cx="504056" cy="5307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лок-схема: процесс 62"/>
          <p:cNvSpPr/>
          <p:nvPr/>
        </p:nvSpPr>
        <p:spPr>
          <a:xfrm>
            <a:off x="3791456" y="3118583"/>
            <a:ext cx="504056" cy="530111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лок-схема: процесс 63"/>
          <p:cNvSpPr/>
          <p:nvPr/>
        </p:nvSpPr>
        <p:spPr>
          <a:xfrm>
            <a:off x="5315729" y="365558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лок-схема: процесс 64"/>
          <p:cNvSpPr/>
          <p:nvPr/>
        </p:nvSpPr>
        <p:spPr>
          <a:xfrm>
            <a:off x="2242545" y="363978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лок-схема: процесс 65"/>
          <p:cNvSpPr/>
          <p:nvPr/>
        </p:nvSpPr>
        <p:spPr>
          <a:xfrm>
            <a:off x="2757874" y="362199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лок-схема: процесс 66"/>
          <p:cNvSpPr/>
          <p:nvPr/>
        </p:nvSpPr>
        <p:spPr>
          <a:xfrm>
            <a:off x="4811673" y="365558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лок-схема: процесс 67"/>
          <p:cNvSpPr/>
          <p:nvPr/>
        </p:nvSpPr>
        <p:spPr>
          <a:xfrm>
            <a:off x="4295212" y="3646637"/>
            <a:ext cx="504356" cy="508172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лок-схема: процесс 68"/>
          <p:cNvSpPr/>
          <p:nvPr/>
        </p:nvSpPr>
        <p:spPr>
          <a:xfrm>
            <a:off x="3791456" y="3648695"/>
            <a:ext cx="504056" cy="48224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процесс 69"/>
          <p:cNvSpPr/>
          <p:nvPr/>
        </p:nvSpPr>
        <p:spPr>
          <a:xfrm>
            <a:off x="2767591" y="413094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процесс 70"/>
          <p:cNvSpPr/>
          <p:nvPr/>
        </p:nvSpPr>
        <p:spPr>
          <a:xfrm>
            <a:off x="4307617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процесс 71"/>
          <p:cNvSpPr/>
          <p:nvPr/>
        </p:nvSpPr>
        <p:spPr>
          <a:xfrm>
            <a:off x="4811673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лок-схема: процесс 72"/>
          <p:cNvSpPr/>
          <p:nvPr/>
        </p:nvSpPr>
        <p:spPr>
          <a:xfrm>
            <a:off x="5315729" y="414383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лок-схема: процесс 73"/>
          <p:cNvSpPr/>
          <p:nvPr/>
        </p:nvSpPr>
        <p:spPr>
          <a:xfrm>
            <a:off x="1220455" y="99699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77" name="Блок-схема: процесс 76"/>
          <p:cNvSpPr/>
          <p:nvPr/>
        </p:nvSpPr>
        <p:spPr>
          <a:xfrm>
            <a:off x="1234433" y="1608388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4</a:t>
            </a:r>
            <a:endParaRPr lang="ru-RU" sz="3600" b="1" dirty="0"/>
          </a:p>
        </p:txBody>
      </p:sp>
      <p:sp>
        <p:nvSpPr>
          <p:cNvPr id="78" name="Блок-схема: процесс 77"/>
          <p:cNvSpPr/>
          <p:nvPr/>
        </p:nvSpPr>
        <p:spPr>
          <a:xfrm>
            <a:off x="216108" y="2115923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5</a:t>
            </a:r>
            <a:endParaRPr lang="ru-RU" sz="3600" b="1" dirty="0"/>
          </a:p>
        </p:txBody>
      </p:sp>
      <p:sp>
        <p:nvSpPr>
          <p:cNvPr id="79" name="Блок-схема: процесс 78"/>
          <p:cNvSpPr/>
          <p:nvPr/>
        </p:nvSpPr>
        <p:spPr>
          <a:xfrm>
            <a:off x="2242545" y="2619979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6</a:t>
            </a:r>
            <a:endParaRPr lang="ru-RU" sz="3600" b="1" dirty="0"/>
          </a:p>
        </p:txBody>
      </p:sp>
      <p:sp>
        <p:nvSpPr>
          <p:cNvPr id="80" name="Блок-схема: процесс 79"/>
          <p:cNvSpPr/>
          <p:nvPr/>
        </p:nvSpPr>
        <p:spPr>
          <a:xfrm>
            <a:off x="1751482" y="3131287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7</a:t>
            </a:r>
            <a:endParaRPr lang="ru-RU" sz="3600" b="1" dirty="0"/>
          </a:p>
        </p:txBody>
      </p:sp>
      <p:sp>
        <p:nvSpPr>
          <p:cNvPr id="81" name="Блок-схема: процесс 80"/>
          <p:cNvSpPr/>
          <p:nvPr/>
        </p:nvSpPr>
        <p:spPr>
          <a:xfrm>
            <a:off x="1724511" y="3635666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8</a:t>
            </a:r>
            <a:endParaRPr lang="ru-RU" sz="3600" b="1" dirty="0"/>
          </a:p>
        </p:txBody>
      </p:sp>
      <p:sp>
        <p:nvSpPr>
          <p:cNvPr id="82" name="Блок-схема: процесс 81"/>
          <p:cNvSpPr/>
          <p:nvPr/>
        </p:nvSpPr>
        <p:spPr>
          <a:xfrm>
            <a:off x="2255538" y="4132147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9</a:t>
            </a:r>
            <a:endParaRPr lang="ru-RU" sz="3600" b="1" dirty="0"/>
          </a:p>
        </p:txBody>
      </p:sp>
      <p:sp>
        <p:nvSpPr>
          <p:cNvPr id="83" name="Блок-схема: процесс 82"/>
          <p:cNvSpPr/>
          <p:nvPr/>
        </p:nvSpPr>
        <p:spPr>
          <a:xfrm>
            <a:off x="216108" y="1104332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84" name="Блок-схема: процесс 83"/>
          <p:cNvSpPr/>
          <p:nvPr/>
        </p:nvSpPr>
        <p:spPr>
          <a:xfrm>
            <a:off x="2746601" y="600276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85" name="Блок-схема: процесс 84"/>
          <p:cNvSpPr/>
          <p:nvPr/>
        </p:nvSpPr>
        <p:spPr>
          <a:xfrm>
            <a:off x="4799568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Блок-схема: процесс 85"/>
          <p:cNvSpPr/>
          <p:nvPr/>
        </p:nvSpPr>
        <p:spPr>
          <a:xfrm>
            <a:off x="4295512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Блок-схема: память с посл. доступом 75"/>
          <p:cNvSpPr/>
          <p:nvPr/>
        </p:nvSpPr>
        <p:spPr>
          <a:xfrm>
            <a:off x="37168" y="5383621"/>
            <a:ext cx="7329521" cy="1319641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Изображение неживых предметов – это …</a:t>
            </a:r>
            <a:endParaRPr lang="ru-RU" sz="2400" b="1" dirty="0"/>
          </a:p>
        </p:txBody>
      </p:sp>
      <p:grpSp>
        <p:nvGrpSpPr>
          <p:cNvPr id="25" name="Группа 87"/>
          <p:cNvGrpSpPr/>
          <p:nvPr/>
        </p:nvGrpSpPr>
        <p:grpSpPr>
          <a:xfrm>
            <a:off x="1804509" y="116632"/>
            <a:ext cx="5562180" cy="504056"/>
            <a:chOff x="1043608" y="2852936"/>
            <a:chExt cx="5562180" cy="504056"/>
          </a:xfrm>
        </p:grpSpPr>
        <p:sp>
          <p:nvSpPr>
            <p:cNvPr id="89" name="Блок-схема: процесс 88"/>
            <p:cNvSpPr/>
            <p:nvPr/>
          </p:nvSpPr>
          <p:spPr>
            <a:xfrm>
              <a:off x="104360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90" name="Блок-схема: процесс 89"/>
            <p:cNvSpPr/>
            <p:nvPr/>
          </p:nvSpPr>
          <p:spPr>
            <a:xfrm>
              <a:off x="154766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91" name="Блок-схема: процесс 90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  <p:sp>
          <p:nvSpPr>
            <p:cNvPr id="92" name="Блок-схема: процесс 91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Е</a:t>
              </a:r>
              <a:endParaRPr lang="ru-RU" sz="3600" b="1" dirty="0"/>
            </a:p>
          </p:txBody>
        </p:sp>
        <p:sp>
          <p:nvSpPr>
            <p:cNvPr id="93" name="Блок-схема: процесс 92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</a:t>
              </a:r>
              <a:endParaRPr lang="ru-RU" sz="3600" b="1" dirty="0"/>
            </a:p>
          </p:txBody>
        </p:sp>
        <p:sp>
          <p:nvSpPr>
            <p:cNvPr id="94" name="Блок-схема: процесс 93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И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95" name="Блок-схема: процесс 94"/>
            <p:cNvSpPr/>
            <p:nvPr/>
          </p:nvSpPr>
          <p:spPr>
            <a:xfrm>
              <a:off x="206759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Х</a:t>
              </a:r>
              <a:endParaRPr lang="ru-RU" sz="3600" b="1" dirty="0"/>
            </a:p>
          </p:txBody>
        </p:sp>
        <p:sp>
          <p:nvSpPr>
            <p:cNvPr id="96" name="Блок-схема: процесс 95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У</a:t>
              </a:r>
              <a:endParaRPr lang="ru-RU" sz="3600" b="1" dirty="0"/>
            </a:p>
          </p:txBody>
        </p:sp>
        <p:sp>
          <p:nvSpPr>
            <p:cNvPr id="97" name="Блок-схема: процесс 96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</a:t>
              </a:r>
              <a:endParaRPr lang="ru-RU" sz="3600" b="1" dirty="0"/>
            </a:p>
          </p:txBody>
        </p:sp>
        <p:sp>
          <p:nvSpPr>
            <p:cNvPr id="98" name="Блок-схема: процесс 97"/>
            <p:cNvSpPr/>
            <p:nvPr/>
          </p:nvSpPr>
          <p:spPr>
            <a:xfrm>
              <a:off x="610173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  <p:sp>
          <p:nvSpPr>
            <p:cNvPr id="99" name="Блок-схема: процесс 98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Р</a:t>
              </a:r>
              <a:endParaRPr lang="ru-RU" sz="3600" b="1" dirty="0"/>
            </a:p>
          </p:txBody>
        </p:sp>
      </p:grpSp>
      <p:sp>
        <p:nvSpPr>
          <p:cNvPr id="100" name="Блок-схема: альтернативный процесс 99"/>
          <p:cNvSpPr/>
          <p:nvPr/>
        </p:nvSpPr>
        <p:spPr>
          <a:xfrm>
            <a:off x="131433" y="4372513"/>
            <a:ext cx="1887525" cy="75956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ответ</a:t>
            </a:r>
            <a:endParaRPr lang="ru-RU" sz="4000" b="1" dirty="0"/>
          </a:p>
        </p:txBody>
      </p:sp>
      <p:grpSp>
        <p:nvGrpSpPr>
          <p:cNvPr id="26" name="Группа 110"/>
          <p:cNvGrpSpPr/>
          <p:nvPr/>
        </p:nvGrpSpPr>
        <p:grpSpPr>
          <a:xfrm>
            <a:off x="755576" y="1124744"/>
            <a:ext cx="3528392" cy="504056"/>
            <a:chOff x="2571646" y="2852936"/>
            <a:chExt cx="3528392" cy="504056"/>
          </a:xfrm>
        </p:grpSpPr>
        <p:sp>
          <p:nvSpPr>
            <p:cNvPr id="112" name="Блок-схема: процесс 111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Ф</a:t>
              </a:r>
            </a:p>
          </p:txBody>
        </p:sp>
        <p:sp>
          <p:nvSpPr>
            <p:cNvPr id="113" name="Блок-схема: процесс 112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114" name="Блок-схема: процесс 113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Р</a:t>
              </a:r>
              <a:endParaRPr lang="ru-RU" sz="3600" b="1" dirty="0"/>
            </a:p>
          </p:txBody>
        </p:sp>
        <p:sp>
          <p:nvSpPr>
            <p:cNvPr id="115" name="Блок-схема: процесс 114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Г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16" name="Блок-схема: процесс 115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К</a:t>
              </a:r>
            </a:p>
          </p:txBody>
        </p:sp>
        <p:sp>
          <p:nvSpPr>
            <p:cNvPr id="117" name="Блок-схема: процесс 116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И</a:t>
              </a:r>
            </a:p>
          </p:txBody>
        </p:sp>
        <p:sp>
          <p:nvSpPr>
            <p:cNvPr id="118" name="Блок-схема: процесс 117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</p:grpSp>
      <p:grpSp>
        <p:nvGrpSpPr>
          <p:cNvPr id="87" name="Группа 118"/>
          <p:cNvGrpSpPr/>
          <p:nvPr/>
        </p:nvGrpSpPr>
        <p:grpSpPr>
          <a:xfrm>
            <a:off x="1790294" y="1628800"/>
            <a:ext cx="3528392" cy="504056"/>
            <a:chOff x="2571646" y="2852936"/>
            <a:chExt cx="3528392" cy="504056"/>
          </a:xfrm>
        </p:grpSpPr>
        <p:sp>
          <p:nvSpPr>
            <p:cNvPr id="120" name="Блок-схема: процесс 119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У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121" name="Блок-схема: процесс 120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С</a:t>
              </a:r>
            </a:p>
          </p:txBody>
        </p:sp>
        <p:sp>
          <p:nvSpPr>
            <p:cNvPr id="122" name="Блок-схема: процесс 121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И</a:t>
              </a:r>
            </a:p>
          </p:txBody>
        </p:sp>
        <p:sp>
          <p:nvSpPr>
            <p:cNvPr id="123" name="Блок-схема: процесс 122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24" name="Блок-схема: процесс 123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О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25" name="Блок-схема: процесс 124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Н</a:t>
              </a:r>
              <a:endParaRPr lang="ru-RU" sz="3600" b="1" dirty="0"/>
            </a:p>
          </p:txBody>
        </p:sp>
        <p:sp>
          <p:nvSpPr>
            <p:cNvPr id="126" name="Блок-схема: процесс 125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26911" y="3240423"/>
            <a:ext cx="1371947" cy="2789148"/>
          </a:xfrm>
          <a:prstGeom prst="rect">
            <a:avLst/>
          </a:prstGeom>
        </p:spPr>
      </p:pic>
      <p:grpSp>
        <p:nvGrpSpPr>
          <p:cNvPr id="88" name="Группа 126"/>
          <p:cNvGrpSpPr/>
          <p:nvPr/>
        </p:nvGrpSpPr>
        <p:grpSpPr>
          <a:xfrm>
            <a:off x="755576" y="2132856"/>
            <a:ext cx="4032448" cy="504056"/>
            <a:chOff x="2571646" y="2852936"/>
            <a:chExt cx="4032448" cy="504056"/>
          </a:xfrm>
        </p:grpSpPr>
        <p:sp>
          <p:nvSpPr>
            <p:cNvPr id="128" name="Блок-схема: процесс 127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29" name="Блок-схема: процесс 128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Б</a:t>
              </a:r>
              <a:endParaRPr lang="ru-RU" sz="3600" b="1" dirty="0"/>
            </a:p>
          </p:txBody>
        </p:sp>
        <p:sp>
          <p:nvSpPr>
            <p:cNvPr id="130" name="Блок-схема: процесс 129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131" name="Блок-схема: процесс 130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Н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32" name="Блок-схема: процесс 131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С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133" name="Блок-схема: процесс 132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О</a:t>
              </a:r>
            </a:p>
          </p:txBody>
        </p:sp>
        <p:sp>
          <p:nvSpPr>
            <p:cNvPr id="134" name="Блок-схема: процесс 133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О</a:t>
              </a:r>
            </a:p>
          </p:txBody>
        </p:sp>
        <p:sp>
          <p:nvSpPr>
            <p:cNvPr id="135" name="Блок-схема: процесс 134"/>
            <p:cNvSpPr/>
            <p:nvPr/>
          </p:nvSpPr>
          <p:spPr>
            <a:xfrm>
              <a:off x="610003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</p:grpSp>
      <p:grpSp>
        <p:nvGrpSpPr>
          <p:cNvPr id="101" name="Группа 135"/>
          <p:cNvGrpSpPr/>
          <p:nvPr/>
        </p:nvGrpSpPr>
        <p:grpSpPr>
          <a:xfrm>
            <a:off x="2771800" y="2636912"/>
            <a:ext cx="2520280" cy="504056"/>
            <a:chOff x="2571646" y="2852936"/>
            <a:chExt cx="2520280" cy="504056"/>
          </a:xfrm>
        </p:grpSpPr>
        <p:sp>
          <p:nvSpPr>
            <p:cNvPr id="137" name="Блок-схема: процесс 136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И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38" name="Блок-схема: процесс 137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К</a:t>
              </a:r>
            </a:p>
          </p:txBody>
        </p:sp>
        <p:sp>
          <p:nvSpPr>
            <p:cNvPr id="139" name="Блок-схема: процесс 138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С</a:t>
              </a:r>
            </a:p>
          </p:txBody>
        </p:sp>
        <p:sp>
          <p:nvSpPr>
            <p:cNvPr id="140" name="Блок-схема: процесс 139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Э</a:t>
              </a:r>
            </a:p>
          </p:txBody>
        </p:sp>
        <p:sp>
          <p:nvSpPr>
            <p:cNvPr id="141" name="Блок-схема: процесс 140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З</a:t>
              </a:r>
              <a:endParaRPr lang="ru-RU" sz="3600" b="1" dirty="0"/>
            </a:p>
          </p:txBody>
        </p:sp>
      </p:grpSp>
      <p:grpSp>
        <p:nvGrpSpPr>
          <p:cNvPr id="102" name="Группа 141"/>
          <p:cNvGrpSpPr/>
          <p:nvPr/>
        </p:nvGrpSpPr>
        <p:grpSpPr>
          <a:xfrm>
            <a:off x="2267744" y="3140968"/>
            <a:ext cx="4536504" cy="504056"/>
            <a:chOff x="2571646" y="2852936"/>
            <a:chExt cx="4536504" cy="504056"/>
          </a:xfrm>
        </p:grpSpPr>
        <p:sp>
          <p:nvSpPr>
            <p:cNvPr id="143" name="Блок-схема: процесс 142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М</a:t>
              </a:r>
            </a:p>
          </p:txBody>
        </p:sp>
        <p:sp>
          <p:nvSpPr>
            <p:cNvPr id="144" name="Блок-схема: процесс 143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Ю</a:t>
              </a:r>
            </a:p>
          </p:txBody>
        </p:sp>
        <p:sp>
          <p:nvSpPr>
            <p:cNvPr id="145" name="Блок-схема: процесс 144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Т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146" name="Блок-схема: процесс 145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А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47" name="Блок-схема: процесс 146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Н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48" name="Блок-схема: процесс 147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149" name="Блок-схема: процесс 148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О</a:t>
              </a:r>
            </a:p>
          </p:txBody>
        </p:sp>
        <p:sp>
          <p:nvSpPr>
            <p:cNvPr id="150" name="Блок-схема: процесс 149"/>
            <p:cNvSpPr/>
            <p:nvPr/>
          </p:nvSpPr>
          <p:spPr>
            <a:xfrm>
              <a:off x="610003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151" name="Блок-схема: процесс 150"/>
            <p:cNvSpPr/>
            <p:nvPr/>
          </p:nvSpPr>
          <p:spPr>
            <a:xfrm>
              <a:off x="660409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Т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088037" y="6309320"/>
            <a:ext cx="983195" cy="427305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5" name="Рисунок 7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231780"/>
            <a:ext cx="2380171" cy="1761327"/>
          </a:xfrm>
          <a:prstGeom prst="rect">
            <a:avLst/>
          </a:prstGeom>
        </p:spPr>
      </p:pic>
      <p:grpSp>
        <p:nvGrpSpPr>
          <p:cNvPr id="103" name="Группа 151"/>
          <p:cNvGrpSpPr/>
          <p:nvPr/>
        </p:nvGrpSpPr>
        <p:grpSpPr>
          <a:xfrm>
            <a:off x="3275856" y="620688"/>
            <a:ext cx="5051948" cy="504056"/>
            <a:chOff x="2264356" y="2852936"/>
            <a:chExt cx="5051948" cy="504056"/>
          </a:xfrm>
        </p:grpSpPr>
        <p:sp>
          <p:nvSpPr>
            <p:cNvPr id="153" name="Блок-схема: процесс 152"/>
            <p:cNvSpPr/>
            <p:nvPr/>
          </p:nvSpPr>
          <p:spPr>
            <a:xfrm>
              <a:off x="377652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Л</a:t>
              </a:r>
            </a:p>
          </p:txBody>
        </p:sp>
        <p:sp>
          <p:nvSpPr>
            <p:cNvPr id="154" name="Блок-схема: процесс 153"/>
            <p:cNvSpPr/>
            <p:nvPr/>
          </p:nvSpPr>
          <p:spPr>
            <a:xfrm>
              <a:off x="327246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У</a:t>
              </a:r>
            </a:p>
          </p:txBody>
        </p:sp>
        <p:sp>
          <p:nvSpPr>
            <p:cNvPr id="155" name="Блок-схема: процесс 154"/>
            <p:cNvSpPr/>
            <p:nvPr/>
          </p:nvSpPr>
          <p:spPr>
            <a:xfrm>
              <a:off x="276841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К</a:t>
              </a:r>
            </a:p>
          </p:txBody>
        </p:sp>
        <p:sp>
          <p:nvSpPr>
            <p:cNvPr id="156" name="Блок-схема: процесс 155"/>
            <p:cNvSpPr/>
            <p:nvPr/>
          </p:nvSpPr>
          <p:spPr>
            <a:xfrm>
              <a:off x="226435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С</a:t>
              </a:r>
            </a:p>
          </p:txBody>
        </p:sp>
        <p:sp>
          <p:nvSpPr>
            <p:cNvPr id="157" name="Блок-схема: процесс 156"/>
            <p:cNvSpPr/>
            <p:nvPr/>
          </p:nvSpPr>
          <p:spPr>
            <a:xfrm>
              <a:off x="478463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П</a:t>
              </a:r>
            </a:p>
          </p:txBody>
        </p:sp>
        <p:sp>
          <p:nvSpPr>
            <p:cNvPr id="158" name="Блок-схема: процесс 157"/>
            <p:cNvSpPr/>
            <p:nvPr/>
          </p:nvSpPr>
          <p:spPr>
            <a:xfrm>
              <a:off x="428058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Ь</a:t>
              </a:r>
            </a:p>
          </p:txBody>
        </p:sp>
        <p:sp>
          <p:nvSpPr>
            <p:cNvPr id="159" name="Блок-схема: процесс 158"/>
            <p:cNvSpPr/>
            <p:nvPr/>
          </p:nvSpPr>
          <p:spPr>
            <a:xfrm>
              <a:off x="579444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У</a:t>
              </a:r>
            </a:p>
          </p:txBody>
        </p:sp>
        <p:sp>
          <p:nvSpPr>
            <p:cNvPr id="160" name="Блок-схема: процесс 159"/>
            <p:cNvSpPr/>
            <p:nvPr/>
          </p:nvSpPr>
          <p:spPr>
            <a:xfrm>
              <a:off x="528869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Т</a:t>
              </a:r>
            </a:p>
          </p:txBody>
        </p:sp>
        <p:sp>
          <p:nvSpPr>
            <p:cNvPr id="161" name="Блок-схема: процесс 160"/>
            <p:cNvSpPr/>
            <p:nvPr/>
          </p:nvSpPr>
          <p:spPr>
            <a:xfrm>
              <a:off x="629849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162" name="Блок-схема: процесс 161"/>
            <p:cNvSpPr/>
            <p:nvPr/>
          </p:nvSpPr>
          <p:spPr>
            <a:xfrm>
              <a:off x="681224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7934549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Блок-схема: процесс 172"/>
          <p:cNvSpPr/>
          <p:nvPr/>
        </p:nvSpPr>
        <p:spPr>
          <a:xfrm>
            <a:off x="7847720" y="60375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" name="Блок-схема: процесс 171"/>
          <p:cNvSpPr/>
          <p:nvPr/>
        </p:nvSpPr>
        <p:spPr>
          <a:xfrm>
            <a:off x="7343664" y="59885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3280893" y="4149080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280176" y="3628091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3280893" y="3124035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3280893" y="2619979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273984" y="2115923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271647" y="1611867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3280176" y="1107811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3280176" y="600276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287400" y="94798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5819785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1239442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6827897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6323841" y="96220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1724511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2242545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2754414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5819785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5315729" y="9969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4799568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4295512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3791456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6827897" y="59931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6323841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5819785" y="60375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5303324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4799568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4295512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3791456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720164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1738489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процесс 35"/>
          <p:cNvSpPr/>
          <p:nvPr/>
        </p:nvSpPr>
        <p:spPr>
          <a:xfrm>
            <a:off x="2242545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2746601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1738489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2242545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2759594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4799568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процесс 41"/>
          <p:cNvSpPr/>
          <p:nvPr/>
        </p:nvSpPr>
        <p:spPr>
          <a:xfrm>
            <a:off x="4295512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процесс 42"/>
          <p:cNvSpPr/>
          <p:nvPr/>
        </p:nvSpPr>
        <p:spPr>
          <a:xfrm>
            <a:off x="3791456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лок-схема: процесс 43"/>
          <p:cNvSpPr/>
          <p:nvPr/>
        </p:nvSpPr>
        <p:spPr>
          <a:xfrm>
            <a:off x="3791456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процесс 44"/>
          <p:cNvSpPr/>
          <p:nvPr/>
        </p:nvSpPr>
        <p:spPr>
          <a:xfrm>
            <a:off x="3794196" y="413214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5819785" y="3655584"/>
            <a:ext cx="504056" cy="48413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лок-схема: процесс 46"/>
          <p:cNvSpPr/>
          <p:nvPr/>
        </p:nvSpPr>
        <p:spPr>
          <a:xfrm>
            <a:off x="6311436" y="312403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процесс 47"/>
          <p:cNvSpPr/>
          <p:nvPr/>
        </p:nvSpPr>
        <p:spPr>
          <a:xfrm>
            <a:off x="4295512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лок-схема: процесс 48"/>
          <p:cNvSpPr/>
          <p:nvPr/>
        </p:nvSpPr>
        <p:spPr>
          <a:xfrm>
            <a:off x="3791456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процесс 49"/>
          <p:cNvSpPr/>
          <p:nvPr/>
        </p:nvSpPr>
        <p:spPr>
          <a:xfrm>
            <a:off x="2242545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процесс 50"/>
          <p:cNvSpPr/>
          <p:nvPr/>
        </p:nvSpPr>
        <p:spPr>
          <a:xfrm>
            <a:off x="1234433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процесс 51"/>
          <p:cNvSpPr/>
          <p:nvPr/>
        </p:nvSpPr>
        <p:spPr>
          <a:xfrm>
            <a:off x="730377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лок-схема: процесс 52"/>
          <p:cNvSpPr/>
          <p:nvPr/>
        </p:nvSpPr>
        <p:spPr>
          <a:xfrm>
            <a:off x="1738489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лок-схема: процесс 53"/>
          <p:cNvSpPr/>
          <p:nvPr/>
        </p:nvSpPr>
        <p:spPr>
          <a:xfrm>
            <a:off x="2759594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Блок-схема: процесс 54"/>
          <p:cNvSpPr/>
          <p:nvPr/>
        </p:nvSpPr>
        <p:spPr>
          <a:xfrm>
            <a:off x="2255538" y="3131610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лок-схема: процесс 55"/>
          <p:cNvSpPr/>
          <p:nvPr/>
        </p:nvSpPr>
        <p:spPr>
          <a:xfrm>
            <a:off x="2751270" y="311793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лок-схема: процесс 56"/>
          <p:cNvSpPr/>
          <p:nvPr/>
        </p:nvSpPr>
        <p:spPr>
          <a:xfrm>
            <a:off x="3791156" y="261997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лок-схема: процесс 57"/>
          <p:cNvSpPr/>
          <p:nvPr/>
        </p:nvSpPr>
        <p:spPr>
          <a:xfrm>
            <a:off x="2751288" y="261997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лок-схема: процесс 58"/>
          <p:cNvSpPr/>
          <p:nvPr/>
        </p:nvSpPr>
        <p:spPr>
          <a:xfrm>
            <a:off x="5819785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процесс 59"/>
          <p:cNvSpPr/>
          <p:nvPr/>
        </p:nvSpPr>
        <p:spPr>
          <a:xfrm>
            <a:off x="5303324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процесс 60"/>
          <p:cNvSpPr/>
          <p:nvPr/>
        </p:nvSpPr>
        <p:spPr>
          <a:xfrm>
            <a:off x="4799268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лок-схема: процесс 61"/>
          <p:cNvSpPr/>
          <p:nvPr/>
        </p:nvSpPr>
        <p:spPr>
          <a:xfrm>
            <a:off x="4295512" y="3117935"/>
            <a:ext cx="504056" cy="5307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лок-схема: процесс 62"/>
          <p:cNvSpPr/>
          <p:nvPr/>
        </p:nvSpPr>
        <p:spPr>
          <a:xfrm>
            <a:off x="3791456" y="3118583"/>
            <a:ext cx="504056" cy="530111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лок-схема: процесс 63"/>
          <p:cNvSpPr/>
          <p:nvPr/>
        </p:nvSpPr>
        <p:spPr>
          <a:xfrm>
            <a:off x="5315729" y="365558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лок-схема: процесс 64"/>
          <p:cNvSpPr/>
          <p:nvPr/>
        </p:nvSpPr>
        <p:spPr>
          <a:xfrm>
            <a:off x="2242545" y="363978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лок-схема: процесс 65"/>
          <p:cNvSpPr/>
          <p:nvPr/>
        </p:nvSpPr>
        <p:spPr>
          <a:xfrm>
            <a:off x="2757874" y="362199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лок-схема: процесс 66"/>
          <p:cNvSpPr/>
          <p:nvPr/>
        </p:nvSpPr>
        <p:spPr>
          <a:xfrm>
            <a:off x="4811673" y="365558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лок-схема: процесс 67"/>
          <p:cNvSpPr/>
          <p:nvPr/>
        </p:nvSpPr>
        <p:spPr>
          <a:xfrm>
            <a:off x="4295212" y="3646637"/>
            <a:ext cx="504356" cy="508172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лок-схема: процесс 68"/>
          <p:cNvSpPr/>
          <p:nvPr/>
        </p:nvSpPr>
        <p:spPr>
          <a:xfrm>
            <a:off x="3791456" y="3648695"/>
            <a:ext cx="504056" cy="48224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процесс 69"/>
          <p:cNvSpPr/>
          <p:nvPr/>
        </p:nvSpPr>
        <p:spPr>
          <a:xfrm>
            <a:off x="2767591" y="413094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процесс 70"/>
          <p:cNvSpPr/>
          <p:nvPr/>
        </p:nvSpPr>
        <p:spPr>
          <a:xfrm>
            <a:off x="4307617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процесс 71"/>
          <p:cNvSpPr/>
          <p:nvPr/>
        </p:nvSpPr>
        <p:spPr>
          <a:xfrm>
            <a:off x="4811673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лок-схема: процесс 72"/>
          <p:cNvSpPr/>
          <p:nvPr/>
        </p:nvSpPr>
        <p:spPr>
          <a:xfrm>
            <a:off x="5315729" y="414383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лок-схема: процесс 73"/>
          <p:cNvSpPr/>
          <p:nvPr/>
        </p:nvSpPr>
        <p:spPr>
          <a:xfrm>
            <a:off x="1220455" y="99699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77" name="Блок-схема: процесс 76"/>
          <p:cNvSpPr/>
          <p:nvPr/>
        </p:nvSpPr>
        <p:spPr>
          <a:xfrm>
            <a:off x="1234433" y="1608388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4</a:t>
            </a:r>
            <a:endParaRPr lang="ru-RU" sz="3600" b="1" dirty="0"/>
          </a:p>
        </p:txBody>
      </p:sp>
      <p:sp>
        <p:nvSpPr>
          <p:cNvPr id="78" name="Блок-схема: процесс 77"/>
          <p:cNvSpPr/>
          <p:nvPr/>
        </p:nvSpPr>
        <p:spPr>
          <a:xfrm>
            <a:off x="216108" y="2115923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5</a:t>
            </a:r>
            <a:endParaRPr lang="ru-RU" sz="3600" b="1" dirty="0"/>
          </a:p>
        </p:txBody>
      </p:sp>
      <p:sp>
        <p:nvSpPr>
          <p:cNvPr id="79" name="Блок-схема: процесс 78"/>
          <p:cNvSpPr/>
          <p:nvPr/>
        </p:nvSpPr>
        <p:spPr>
          <a:xfrm>
            <a:off x="2242545" y="2619979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6</a:t>
            </a:r>
            <a:endParaRPr lang="ru-RU" sz="3600" b="1" dirty="0"/>
          </a:p>
        </p:txBody>
      </p:sp>
      <p:sp>
        <p:nvSpPr>
          <p:cNvPr id="80" name="Блок-схема: процесс 79"/>
          <p:cNvSpPr/>
          <p:nvPr/>
        </p:nvSpPr>
        <p:spPr>
          <a:xfrm>
            <a:off x="1751482" y="3131287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7</a:t>
            </a:r>
            <a:endParaRPr lang="ru-RU" sz="3600" b="1" dirty="0"/>
          </a:p>
        </p:txBody>
      </p:sp>
      <p:sp>
        <p:nvSpPr>
          <p:cNvPr id="81" name="Блок-схема: процесс 80"/>
          <p:cNvSpPr/>
          <p:nvPr/>
        </p:nvSpPr>
        <p:spPr>
          <a:xfrm>
            <a:off x="1724511" y="3635666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8</a:t>
            </a:r>
            <a:endParaRPr lang="ru-RU" sz="3600" b="1" dirty="0"/>
          </a:p>
        </p:txBody>
      </p:sp>
      <p:sp>
        <p:nvSpPr>
          <p:cNvPr id="82" name="Блок-схема: процесс 81"/>
          <p:cNvSpPr/>
          <p:nvPr/>
        </p:nvSpPr>
        <p:spPr>
          <a:xfrm>
            <a:off x="2255538" y="4132147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9</a:t>
            </a:r>
            <a:endParaRPr lang="ru-RU" sz="3600" b="1" dirty="0"/>
          </a:p>
        </p:txBody>
      </p:sp>
      <p:sp>
        <p:nvSpPr>
          <p:cNvPr id="83" name="Блок-схема: процесс 82"/>
          <p:cNvSpPr/>
          <p:nvPr/>
        </p:nvSpPr>
        <p:spPr>
          <a:xfrm>
            <a:off x="216108" y="1104332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84" name="Блок-схема: процесс 83"/>
          <p:cNvSpPr/>
          <p:nvPr/>
        </p:nvSpPr>
        <p:spPr>
          <a:xfrm>
            <a:off x="2746601" y="600276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85" name="Блок-схема: процесс 84"/>
          <p:cNvSpPr/>
          <p:nvPr/>
        </p:nvSpPr>
        <p:spPr>
          <a:xfrm>
            <a:off x="4799568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Блок-схема: процесс 85"/>
          <p:cNvSpPr/>
          <p:nvPr/>
        </p:nvSpPr>
        <p:spPr>
          <a:xfrm>
            <a:off x="4295512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Блок-схема: память с посл. доступом 75"/>
          <p:cNvSpPr/>
          <p:nvPr/>
        </p:nvSpPr>
        <p:spPr>
          <a:xfrm>
            <a:off x="111027" y="5185270"/>
            <a:ext cx="7255662" cy="1219393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Искусство работы красками – это …</a:t>
            </a:r>
            <a:endParaRPr lang="ru-RU" sz="2400" b="1" dirty="0"/>
          </a:p>
        </p:txBody>
      </p:sp>
      <p:grpSp>
        <p:nvGrpSpPr>
          <p:cNvPr id="25" name="Группа 87"/>
          <p:cNvGrpSpPr/>
          <p:nvPr/>
        </p:nvGrpSpPr>
        <p:grpSpPr>
          <a:xfrm>
            <a:off x="1804509" y="116632"/>
            <a:ext cx="5562180" cy="504056"/>
            <a:chOff x="1043608" y="2852936"/>
            <a:chExt cx="5562180" cy="504056"/>
          </a:xfrm>
        </p:grpSpPr>
        <p:sp>
          <p:nvSpPr>
            <p:cNvPr id="89" name="Блок-схема: процесс 88"/>
            <p:cNvSpPr/>
            <p:nvPr/>
          </p:nvSpPr>
          <p:spPr>
            <a:xfrm>
              <a:off x="104360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90" name="Блок-схема: процесс 89"/>
            <p:cNvSpPr/>
            <p:nvPr/>
          </p:nvSpPr>
          <p:spPr>
            <a:xfrm>
              <a:off x="154766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91" name="Блок-схема: процесс 90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  <p:sp>
          <p:nvSpPr>
            <p:cNvPr id="92" name="Блок-схема: процесс 91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Е</a:t>
              </a:r>
              <a:endParaRPr lang="ru-RU" sz="3600" b="1" dirty="0"/>
            </a:p>
          </p:txBody>
        </p:sp>
        <p:sp>
          <p:nvSpPr>
            <p:cNvPr id="93" name="Блок-схема: процесс 92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</a:t>
              </a:r>
              <a:endParaRPr lang="ru-RU" sz="3600" b="1" dirty="0"/>
            </a:p>
          </p:txBody>
        </p:sp>
        <p:sp>
          <p:nvSpPr>
            <p:cNvPr id="94" name="Блок-схема: процесс 93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И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95" name="Блок-схема: процесс 94"/>
            <p:cNvSpPr/>
            <p:nvPr/>
          </p:nvSpPr>
          <p:spPr>
            <a:xfrm>
              <a:off x="206759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Х</a:t>
              </a:r>
              <a:endParaRPr lang="ru-RU" sz="3600" b="1" dirty="0"/>
            </a:p>
          </p:txBody>
        </p:sp>
        <p:sp>
          <p:nvSpPr>
            <p:cNvPr id="96" name="Блок-схема: процесс 95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У</a:t>
              </a:r>
              <a:endParaRPr lang="ru-RU" sz="3600" b="1" dirty="0"/>
            </a:p>
          </p:txBody>
        </p:sp>
        <p:sp>
          <p:nvSpPr>
            <p:cNvPr id="97" name="Блок-схема: процесс 96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</a:t>
              </a:r>
              <a:endParaRPr lang="ru-RU" sz="3600" b="1" dirty="0"/>
            </a:p>
          </p:txBody>
        </p:sp>
        <p:sp>
          <p:nvSpPr>
            <p:cNvPr id="98" name="Блок-схема: процесс 97"/>
            <p:cNvSpPr/>
            <p:nvPr/>
          </p:nvSpPr>
          <p:spPr>
            <a:xfrm>
              <a:off x="610173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  <p:sp>
          <p:nvSpPr>
            <p:cNvPr id="99" name="Блок-схема: процесс 98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Р</a:t>
              </a:r>
              <a:endParaRPr lang="ru-RU" sz="3600" b="1" dirty="0"/>
            </a:p>
          </p:txBody>
        </p:sp>
      </p:grpSp>
      <p:sp>
        <p:nvSpPr>
          <p:cNvPr id="100" name="Блок-схема: альтернативный процесс 99"/>
          <p:cNvSpPr/>
          <p:nvPr/>
        </p:nvSpPr>
        <p:spPr>
          <a:xfrm>
            <a:off x="131433" y="4372513"/>
            <a:ext cx="1887525" cy="75956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ответ</a:t>
            </a:r>
            <a:endParaRPr lang="ru-RU" sz="4000" b="1" dirty="0"/>
          </a:p>
        </p:txBody>
      </p:sp>
      <p:grpSp>
        <p:nvGrpSpPr>
          <p:cNvPr id="26" name="Группа 110"/>
          <p:cNvGrpSpPr/>
          <p:nvPr/>
        </p:nvGrpSpPr>
        <p:grpSpPr>
          <a:xfrm>
            <a:off x="755576" y="1124744"/>
            <a:ext cx="3528392" cy="504056"/>
            <a:chOff x="2571646" y="2852936"/>
            <a:chExt cx="3528392" cy="504056"/>
          </a:xfrm>
        </p:grpSpPr>
        <p:sp>
          <p:nvSpPr>
            <p:cNvPr id="112" name="Блок-схема: процесс 111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Ф</a:t>
              </a:r>
            </a:p>
          </p:txBody>
        </p:sp>
        <p:sp>
          <p:nvSpPr>
            <p:cNvPr id="113" name="Блок-схема: процесс 112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114" name="Блок-схема: процесс 113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Р</a:t>
              </a:r>
              <a:endParaRPr lang="ru-RU" sz="3600" b="1" dirty="0"/>
            </a:p>
          </p:txBody>
        </p:sp>
        <p:sp>
          <p:nvSpPr>
            <p:cNvPr id="115" name="Блок-схема: процесс 114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Г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16" name="Блок-схема: процесс 115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К</a:t>
              </a:r>
            </a:p>
          </p:txBody>
        </p:sp>
        <p:sp>
          <p:nvSpPr>
            <p:cNvPr id="117" name="Блок-схема: процесс 116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И</a:t>
              </a:r>
            </a:p>
          </p:txBody>
        </p:sp>
        <p:sp>
          <p:nvSpPr>
            <p:cNvPr id="118" name="Блок-схема: процесс 117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</p:grpSp>
      <p:grpSp>
        <p:nvGrpSpPr>
          <p:cNvPr id="87" name="Группа 118"/>
          <p:cNvGrpSpPr/>
          <p:nvPr/>
        </p:nvGrpSpPr>
        <p:grpSpPr>
          <a:xfrm>
            <a:off x="1790294" y="1628800"/>
            <a:ext cx="3528392" cy="504056"/>
            <a:chOff x="2571646" y="2852936"/>
            <a:chExt cx="3528392" cy="504056"/>
          </a:xfrm>
        </p:grpSpPr>
        <p:sp>
          <p:nvSpPr>
            <p:cNvPr id="120" name="Блок-схема: процесс 119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У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121" name="Блок-схема: процесс 120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С</a:t>
              </a:r>
            </a:p>
          </p:txBody>
        </p:sp>
        <p:sp>
          <p:nvSpPr>
            <p:cNvPr id="122" name="Блок-схема: процесс 121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И</a:t>
              </a:r>
            </a:p>
          </p:txBody>
        </p:sp>
        <p:sp>
          <p:nvSpPr>
            <p:cNvPr id="123" name="Блок-схема: процесс 122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24" name="Блок-схема: процесс 123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О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25" name="Блок-схема: процесс 124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Н</a:t>
              </a:r>
              <a:endParaRPr lang="ru-RU" sz="3600" b="1" dirty="0"/>
            </a:p>
          </p:txBody>
        </p:sp>
        <p:sp>
          <p:nvSpPr>
            <p:cNvPr id="126" name="Блок-схема: процесс 125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</p:grpSp>
      <p:grpSp>
        <p:nvGrpSpPr>
          <p:cNvPr id="88" name="Группа 126"/>
          <p:cNvGrpSpPr/>
          <p:nvPr/>
        </p:nvGrpSpPr>
        <p:grpSpPr>
          <a:xfrm>
            <a:off x="755576" y="2132856"/>
            <a:ext cx="4032448" cy="504056"/>
            <a:chOff x="2571646" y="2852936"/>
            <a:chExt cx="4032448" cy="504056"/>
          </a:xfrm>
        </p:grpSpPr>
        <p:sp>
          <p:nvSpPr>
            <p:cNvPr id="128" name="Блок-схема: процесс 127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29" name="Блок-схема: процесс 128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Б</a:t>
              </a:r>
              <a:endParaRPr lang="ru-RU" sz="3600" b="1" dirty="0"/>
            </a:p>
          </p:txBody>
        </p:sp>
        <p:sp>
          <p:nvSpPr>
            <p:cNvPr id="130" name="Блок-схема: процесс 129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131" name="Блок-схема: процесс 130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Н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32" name="Блок-схема: процесс 131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С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133" name="Блок-схема: процесс 132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О</a:t>
              </a:r>
            </a:p>
          </p:txBody>
        </p:sp>
        <p:sp>
          <p:nvSpPr>
            <p:cNvPr id="134" name="Блок-схема: процесс 133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О</a:t>
              </a:r>
            </a:p>
          </p:txBody>
        </p:sp>
        <p:sp>
          <p:nvSpPr>
            <p:cNvPr id="135" name="Блок-схема: процесс 134"/>
            <p:cNvSpPr/>
            <p:nvPr/>
          </p:nvSpPr>
          <p:spPr>
            <a:xfrm>
              <a:off x="610003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</p:grpSp>
      <p:grpSp>
        <p:nvGrpSpPr>
          <p:cNvPr id="101" name="Группа 135"/>
          <p:cNvGrpSpPr/>
          <p:nvPr/>
        </p:nvGrpSpPr>
        <p:grpSpPr>
          <a:xfrm>
            <a:off x="2771800" y="2636912"/>
            <a:ext cx="2520280" cy="504056"/>
            <a:chOff x="2571646" y="2852936"/>
            <a:chExt cx="2520280" cy="504056"/>
          </a:xfrm>
        </p:grpSpPr>
        <p:sp>
          <p:nvSpPr>
            <p:cNvPr id="137" name="Блок-схема: процесс 136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И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38" name="Блок-схема: процесс 137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К</a:t>
              </a:r>
            </a:p>
          </p:txBody>
        </p:sp>
        <p:sp>
          <p:nvSpPr>
            <p:cNvPr id="139" name="Блок-схема: процесс 138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С</a:t>
              </a:r>
            </a:p>
          </p:txBody>
        </p:sp>
        <p:sp>
          <p:nvSpPr>
            <p:cNvPr id="140" name="Блок-схема: процесс 139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Э</a:t>
              </a:r>
            </a:p>
          </p:txBody>
        </p:sp>
        <p:sp>
          <p:nvSpPr>
            <p:cNvPr id="141" name="Блок-схема: процесс 140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З</a:t>
              </a:r>
              <a:endParaRPr lang="ru-RU" sz="3600" b="1" dirty="0"/>
            </a:p>
          </p:txBody>
        </p:sp>
      </p:grpSp>
      <p:grpSp>
        <p:nvGrpSpPr>
          <p:cNvPr id="102" name="Группа 141"/>
          <p:cNvGrpSpPr/>
          <p:nvPr/>
        </p:nvGrpSpPr>
        <p:grpSpPr>
          <a:xfrm>
            <a:off x="2267744" y="3140968"/>
            <a:ext cx="4536504" cy="504056"/>
            <a:chOff x="2571646" y="2852936"/>
            <a:chExt cx="4536504" cy="504056"/>
          </a:xfrm>
        </p:grpSpPr>
        <p:sp>
          <p:nvSpPr>
            <p:cNvPr id="143" name="Блок-схема: процесс 142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М</a:t>
              </a:r>
            </a:p>
          </p:txBody>
        </p:sp>
        <p:sp>
          <p:nvSpPr>
            <p:cNvPr id="144" name="Блок-схема: процесс 143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Ю</a:t>
              </a:r>
            </a:p>
          </p:txBody>
        </p:sp>
        <p:sp>
          <p:nvSpPr>
            <p:cNvPr id="145" name="Блок-схема: процесс 144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Т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146" name="Блок-схема: процесс 145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А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47" name="Блок-схема: процесс 146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Н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48" name="Блок-схема: процесс 147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149" name="Блок-схема: процесс 148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О</a:t>
              </a:r>
            </a:p>
          </p:txBody>
        </p:sp>
        <p:sp>
          <p:nvSpPr>
            <p:cNvPr id="150" name="Блок-схема: процесс 149"/>
            <p:cNvSpPr/>
            <p:nvPr/>
          </p:nvSpPr>
          <p:spPr>
            <a:xfrm>
              <a:off x="610003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151" name="Блок-схема: процесс 150"/>
            <p:cNvSpPr/>
            <p:nvPr/>
          </p:nvSpPr>
          <p:spPr>
            <a:xfrm>
              <a:off x="660409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Т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3" name="Группа 151"/>
          <p:cNvGrpSpPr/>
          <p:nvPr/>
        </p:nvGrpSpPr>
        <p:grpSpPr>
          <a:xfrm>
            <a:off x="2267744" y="3645024"/>
            <a:ext cx="4032448" cy="504056"/>
            <a:chOff x="2571646" y="2852936"/>
            <a:chExt cx="4032448" cy="504056"/>
          </a:xfrm>
        </p:grpSpPr>
        <p:sp>
          <p:nvSpPr>
            <p:cNvPr id="153" name="Блок-схема: процесс 152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И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54" name="Блок-схема: процесс 153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О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55" name="Блок-схема: процесс 154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В</a:t>
              </a:r>
            </a:p>
          </p:txBody>
        </p:sp>
        <p:sp>
          <p:nvSpPr>
            <p:cNvPr id="156" name="Блок-схема: процесс 155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И</a:t>
              </a:r>
            </a:p>
          </p:txBody>
        </p:sp>
        <p:sp>
          <p:nvSpPr>
            <p:cNvPr id="157" name="Блок-схема: процесс 156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Ж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58" name="Блок-схема: процесс 157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П</a:t>
              </a:r>
              <a:endParaRPr lang="ru-RU" sz="3600" b="1" dirty="0"/>
            </a:p>
          </p:txBody>
        </p:sp>
        <p:sp>
          <p:nvSpPr>
            <p:cNvPr id="159" name="Блок-схема: процесс 158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С</a:t>
              </a:r>
              <a:endParaRPr lang="ru-RU" sz="3600" b="1" dirty="0"/>
            </a:p>
          </p:txBody>
        </p:sp>
        <p:sp>
          <p:nvSpPr>
            <p:cNvPr id="160" name="Блок-схема: процесс 159"/>
            <p:cNvSpPr/>
            <p:nvPr/>
          </p:nvSpPr>
          <p:spPr>
            <a:xfrm>
              <a:off x="610003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Ь</a:t>
              </a:r>
              <a:endParaRPr lang="ru-RU" sz="3600" b="1" dirty="0"/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75869" y="3608181"/>
            <a:ext cx="2118118" cy="2288226"/>
          </a:xfrm>
          <a:prstGeom prst="rect">
            <a:avLst/>
          </a:prstGeom>
        </p:spPr>
      </p:pic>
      <p:sp>
        <p:nvSpPr>
          <p:cNvPr id="75" name="Управляющая кнопка: далее 74">
            <a:hlinkClick r:id="" action="ppaction://hlinkshowjump?jump=nextslide" highlightClick="1"/>
          </p:cNvPr>
          <p:cNvSpPr/>
          <p:nvPr/>
        </p:nvSpPr>
        <p:spPr>
          <a:xfrm>
            <a:off x="7956376" y="6404663"/>
            <a:ext cx="1008112" cy="336705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322" y="1157828"/>
            <a:ext cx="2655944" cy="1883315"/>
          </a:xfrm>
          <a:prstGeom prst="rect">
            <a:avLst/>
          </a:prstGeom>
        </p:spPr>
      </p:pic>
      <p:grpSp>
        <p:nvGrpSpPr>
          <p:cNvPr id="104" name="Группа 160"/>
          <p:cNvGrpSpPr/>
          <p:nvPr/>
        </p:nvGrpSpPr>
        <p:grpSpPr>
          <a:xfrm>
            <a:off x="3275856" y="620688"/>
            <a:ext cx="5051948" cy="504056"/>
            <a:chOff x="2264356" y="2852936"/>
            <a:chExt cx="5051948" cy="504056"/>
          </a:xfrm>
        </p:grpSpPr>
        <p:sp>
          <p:nvSpPr>
            <p:cNvPr id="162" name="Блок-схема: процесс 161"/>
            <p:cNvSpPr/>
            <p:nvPr/>
          </p:nvSpPr>
          <p:spPr>
            <a:xfrm>
              <a:off x="377652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Л</a:t>
              </a:r>
            </a:p>
          </p:txBody>
        </p:sp>
        <p:sp>
          <p:nvSpPr>
            <p:cNvPr id="163" name="Блок-схема: процесс 162"/>
            <p:cNvSpPr/>
            <p:nvPr/>
          </p:nvSpPr>
          <p:spPr>
            <a:xfrm>
              <a:off x="327246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У</a:t>
              </a:r>
            </a:p>
          </p:txBody>
        </p:sp>
        <p:sp>
          <p:nvSpPr>
            <p:cNvPr id="164" name="Блок-схема: процесс 163"/>
            <p:cNvSpPr/>
            <p:nvPr/>
          </p:nvSpPr>
          <p:spPr>
            <a:xfrm>
              <a:off x="276841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К</a:t>
              </a:r>
            </a:p>
          </p:txBody>
        </p:sp>
        <p:sp>
          <p:nvSpPr>
            <p:cNvPr id="165" name="Блок-схема: процесс 164"/>
            <p:cNvSpPr/>
            <p:nvPr/>
          </p:nvSpPr>
          <p:spPr>
            <a:xfrm>
              <a:off x="226435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С</a:t>
              </a:r>
            </a:p>
          </p:txBody>
        </p:sp>
        <p:sp>
          <p:nvSpPr>
            <p:cNvPr id="166" name="Блок-схема: процесс 165"/>
            <p:cNvSpPr/>
            <p:nvPr/>
          </p:nvSpPr>
          <p:spPr>
            <a:xfrm>
              <a:off x="478463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П</a:t>
              </a:r>
            </a:p>
          </p:txBody>
        </p:sp>
        <p:sp>
          <p:nvSpPr>
            <p:cNvPr id="167" name="Блок-схема: процесс 166"/>
            <p:cNvSpPr/>
            <p:nvPr/>
          </p:nvSpPr>
          <p:spPr>
            <a:xfrm>
              <a:off x="428058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Ь</a:t>
              </a:r>
            </a:p>
          </p:txBody>
        </p:sp>
        <p:sp>
          <p:nvSpPr>
            <p:cNvPr id="168" name="Блок-схема: процесс 167"/>
            <p:cNvSpPr/>
            <p:nvPr/>
          </p:nvSpPr>
          <p:spPr>
            <a:xfrm>
              <a:off x="579444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У</a:t>
              </a:r>
            </a:p>
          </p:txBody>
        </p:sp>
        <p:sp>
          <p:nvSpPr>
            <p:cNvPr id="169" name="Блок-схема: процесс 168"/>
            <p:cNvSpPr/>
            <p:nvPr/>
          </p:nvSpPr>
          <p:spPr>
            <a:xfrm>
              <a:off x="528869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Т</a:t>
              </a:r>
            </a:p>
          </p:txBody>
        </p:sp>
        <p:sp>
          <p:nvSpPr>
            <p:cNvPr id="170" name="Блок-схема: процесс 169"/>
            <p:cNvSpPr/>
            <p:nvPr/>
          </p:nvSpPr>
          <p:spPr>
            <a:xfrm>
              <a:off x="629849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171" name="Блок-схема: процесс 170"/>
            <p:cNvSpPr/>
            <p:nvPr/>
          </p:nvSpPr>
          <p:spPr>
            <a:xfrm>
              <a:off x="681224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2732897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Блок-схема: процесс 180"/>
          <p:cNvSpPr/>
          <p:nvPr/>
        </p:nvSpPr>
        <p:spPr>
          <a:xfrm>
            <a:off x="7836009" y="60375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0" name="Блок-схема: процесс 179"/>
          <p:cNvSpPr/>
          <p:nvPr/>
        </p:nvSpPr>
        <p:spPr>
          <a:xfrm>
            <a:off x="7331953" y="60375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3280893" y="4149080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280176" y="3628091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3280893" y="3124035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3280893" y="2619979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273984" y="2115923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271647" y="1611867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3280176" y="1107811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3280176" y="600276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287400" y="94798"/>
            <a:ext cx="504056" cy="504056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5819785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1239442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6827897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6323841" y="96220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1724511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2242545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2754414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5819785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5315729" y="9969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4799568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4295512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3791456" y="9479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6827897" y="59931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6323841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5819785" y="60375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5303324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4799568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4295512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3791456" y="600276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720164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1738489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процесс 35"/>
          <p:cNvSpPr/>
          <p:nvPr/>
        </p:nvSpPr>
        <p:spPr>
          <a:xfrm>
            <a:off x="2242545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2746601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1738489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2242545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2759594" y="160838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4799568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процесс 41"/>
          <p:cNvSpPr/>
          <p:nvPr/>
        </p:nvSpPr>
        <p:spPr>
          <a:xfrm>
            <a:off x="4295512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процесс 42"/>
          <p:cNvSpPr/>
          <p:nvPr/>
        </p:nvSpPr>
        <p:spPr>
          <a:xfrm>
            <a:off x="3791456" y="161186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лок-схема: процесс 43"/>
          <p:cNvSpPr/>
          <p:nvPr/>
        </p:nvSpPr>
        <p:spPr>
          <a:xfrm>
            <a:off x="3791456" y="110433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процесс 44"/>
          <p:cNvSpPr/>
          <p:nvPr/>
        </p:nvSpPr>
        <p:spPr>
          <a:xfrm>
            <a:off x="3794196" y="4132147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5819785" y="3655584"/>
            <a:ext cx="504056" cy="48413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лок-схема: процесс 46"/>
          <p:cNvSpPr/>
          <p:nvPr/>
        </p:nvSpPr>
        <p:spPr>
          <a:xfrm>
            <a:off x="6311436" y="312403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процесс 47"/>
          <p:cNvSpPr/>
          <p:nvPr/>
        </p:nvSpPr>
        <p:spPr>
          <a:xfrm>
            <a:off x="4295512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лок-схема: процесс 48"/>
          <p:cNvSpPr/>
          <p:nvPr/>
        </p:nvSpPr>
        <p:spPr>
          <a:xfrm>
            <a:off x="3791456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процесс 49"/>
          <p:cNvSpPr/>
          <p:nvPr/>
        </p:nvSpPr>
        <p:spPr>
          <a:xfrm>
            <a:off x="2242545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процесс 50"/>
          <p:cNvSpPr/>
          <p:nvPr/>
        </p:nvSpPr>
        <p:spPr>
          <a:xfrm>
            <a:off x="1234433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процесс 51"/>
          <p:cNvSpPr/>
          <p:nvPr/>
        </p:nvSpPr>
        <p:spPr>
          <a:xfrm>
            <a:off x="730377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лок-схема: процесс 52"/>
          <p:cNvSpPr/>
          <p:nvPr/>
        </p:nvSpPr>
        <p:spPr>
          <a:xfrm>
            <a:off x="1738489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лок-схема: процесс 53"/>
          <p:cNvSpPr/>
          <p:nvPr/>
        </p:nvSpPr>
        <p:spPr>
          <a:xfrm>
            <a:off x="2759594" y="2115923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Блок-схема: процесс 54"/>
          <p:cNvSpPr/>
          <p:nvPr/>
        </p:nvSpPr>
        <p:spPr>
          <a:xfrm>
            <a:off x="2255538" y="3131610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лок-схема: процесс 55"/>
          <p:cNvSpPr/>
          <p:nvPr/>
        </p:nvSpPr>
        <p:spPr>
          <a:xfrm>
            <a:off x="2751270" y="3117935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лок-схема: процесс 56"/>
          <p:cNvSpPr/>
          <p:nvPr/>
        </p:nvSpPr>
        <p:spPr>
          <a:xfrm>
            <a:off x="3791156" y="261997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лок-схема: процесс 57"/>
          <p:cNvSpPr/>
          <p:nvPr/>
        </p:nvSpPr>
        <p:spPr>
          <a:xfrm>
            <a:off x="2751288" y="2619979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лок-схема: процесс 58"/>
          <p:cNvSpPr/>
          <p:nvPr/>
        </p:nvSpPr>
        <p:spPr>
          <a:xfrm>
            <a:off x="5819785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процесс 59"/>
          <p:cNvSpPr/>
          <p:nvPr/>
        </p:nvSpPr>
        <p:spPr>
          <a:xfrm>
            <a:off x="5303324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процесс 60"/>
          <p:cNvSpPr/>
          <p:nvPr/>
        </p:nvSpPr>
        <p:spPr>
          <a:xfrm>
            <a:off x="4799268" y="3124035"/>
            <a:ext cx="504056" cy="5246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лок-схема: процесс 61"/>
          <p:cNvSpPr/>
          <p:nvPr/>
        </p:nvSpPr>
        <p:spPr>
          <a:xfrm>
            <a:off x="4295512" y="3117935"/>
            <a:ext cx="504056" cy="53076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лок-схема: процесс 62"/>
          <p:cNvSpPr/>
          <p:nvPr/>
        </p:nvSpPr>
        <p:spPr>
          <a:xfrm>
            <a:off x="3791456" y="3118583"/>
            <a:ext cx="504056" cy="530111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лок-схема: процесс 63"/>
          <p:cNvSpPr/>
          <p:nvPr/>
        </p:nvSpPr>
        <p:spPr>
          <a:xfrm>
            <a:off x="5315729" y="365558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лок-схема: процесс 64"/>
          <p:cNvSpPr/>
          <p:nvPr/>
        </p:nvSpPr>
        <p:spPr>
          <a:xfrm>
            <a:off x="2242545" y="363978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Блок-схема: процесс 65"/>
          <p:cNvSpPr/>
          <p:nvPr/>
        </p:nvSpPr>
        <p:spPr>
          <a:xfrm>
            <a:off x="2757874" y="362199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Блок-схема: процесс 66"/>
          <p:cNvSpPr/>
          <p:nvPr/>
        </p:nvSpPr>
        <p:spPr>
          <a:xfrm>
            <a:off x="4811673" y="3655584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лок-схема: процесс 67"/>
          <p:cNvSpPr/>
          <p:nvPr/>
        </p:nvSpPr>
        <p:spPr>
          <a:xfrm>
            <a:off x="4295212" y="3646637"/>
            <a:ext cx="504356" cy="508172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лок-схема: процесс 68"/>
          <p:cNvSpPr/>
          <p:nvPr/>
        </p:nvSpPr>
        <p:spPr>
          <a:xfrm>
            <a:off x="3791456" y="3648695"/>
            <a:ext cx="504056" cy="48224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Блок-схема: процесс 69"/>
          <p:cNvSpPr/>
          <p:nvPr/>
        </p:nvSpPr>
        <p:spPr>
          <a:xfrm>
            <a:off x="2767591" y="4130941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Блок-схема: процесс 70"/>
          <p:cNvSpPr/>
          <p:nvPr/>
        </p:nvSpPr>
        <p:spPr>
          <a:xfrm>
            <a:off x="4307617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процесс 71"/>
          <p:cNvSpPr/>
          <p:nvPr/>
        </p:nvSpPr>
        <p:spPr>
          <a:xfrm>
            <a:off x="4811673" y="4139722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лок-схема: процесс 72"/>
          <p:cNvSpPr/>
          <p:nvPr/>
        </p:nvSpPr>
        <p:spPr>
          <a:xfrm>
            <a:off x="5315729" y="4143838"/>
            <a:ext cx="504056" cy="5040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лок-схема: процесс 73"/>
          <p:cNvSpPr/>
          <p:nvPr/>
        </p:nvSpPr>
        <p:spPr>
          <a:xfrm>
            <a:off x="1220455" y="99699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77" name="Блок-схема: процесс 76"/>
          <p:cNvSpPr/>
          <p:nvPr/>
        </p:nvSpPr>
        <p:spPr>
          <a:xfrm>
            <a:off x="1234433" y="1608388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4</a:t>
            </a:r>
            <a:endParaRPr lang="ru-RU" sz="3600" b="1" dirty="0"/>
          </a:p>
        </p:txBody>
      </p:sp>
      <p:sp>
        <p:nvSpPr>
          <p:cNvPr id="78" name="Блок-схема: процесс 77"/>
          <p:cNvSpPr/>
          <p:nvPr/>
        </p:nvSpPr>
        <p:spPr>
          <a:xfrm>
            <a:off x="216108" y="2115923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5</a:t>
            </a:r>
            <a:endParaRPr lang="ru-RU" sz="3600" b="1" dirty="0"/>
          </a:p>
        </p:txBody>
      </p:sp>
      <p:sp>
        <p:nvSpPr>
          <p:cNvPr id="79" name="Блок-схема: процесс 78"/>
          <p:cNvSpPr/>
          <p:nvPr/>
        </p:nvSpPr>
        <p:spPr>
          <a:xfrm>
            <a:off x="2242545" y="2619979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6</a:t>
            </a:r>
            <a:endParaRPr lang="ru-RU" sz="3600" b="1" dirty="0"/>
          </a:p>
        </p:txBody>
      </p:sp>
      <p:sp>
        <p:nvSpPr>
          <p:cNvPr id="80" name="Блок-схема: процесс 79"/>
          <p:cNvSpPr/>
          <p:nvPr/>
        </p:nvSpPr>
        <p:spPr>
          <a:xfrm>
            <a:off x="1751482" y="3131287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7</a:t>
            </a:r>
            <a:endParaRPr lang="ru-RU" sz="3600" b="1" dirty="0"/>
          </a:p>
        </p:txBody>
      </p:sp>
      <p:sp>
        <p:nvSpPr>
          <p:cNvPr id="81" name="Блок-схема: процесс 80"/>
          <p:cNvSpPr/>
          <p:nvPr/>
        </p:nvSpPr>
        <p:spPr>
          <a:xfrm>
            <a:off x="1763688" y="3645024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8</a:t>
            </a:r>
            <a:endParaRPr lang="ru-RU" sz="3600" b="1" dirty="0"/>
          </a:p>
        </p:txBody>
      </p:sp>
      <p:sp>
        <p:nvSpPr>
          <p:cNvPr id="82" name="Блок-схема: процесс 81"/>
          <p:cNvSpPr/>
          <p:nvPr/>
        </p:nvSpPr>
        <p:spPr>
          <a:xfrm>
            <a:off x="2255538" y="4132147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9</a:t>
            </a:r>
            <a:endParaRPr lang="ru-RU" sz="3600" b="1" dirty="0"/>
          </a:p>
        </p:txBody>
      </p:sp>
      <p:sp>
        <p:nvSpPr>
          <p:cNvPr id="83" name="Блок-схема: процесс 82"/>
          <p:cNvSpPr/>
          <p:nvPr/>
        </p:nvSpPr>
        <p:spPr>
          <a:xfrm>
            <a:off x="216108" y="1104332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84" name="Блок-схема: процесс 83"/>
          <p:cNvSpPr/>
          <p:nvPr/>
        </p:nvSpPr>
        <p:spPr>
          <a:xfrm>
            <a:off x="2746601" y="600276"/>
            <a:ext cx="504056" cy="504056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85" name="Блок-схема: процесс 84"/>
          <p:cNvSpPr/>
          <p:nvPr/>
        </p:nvSpPr>
        <p:spPr>
          <a:xfrm>
            <a:off x="4799568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Блок-схема: процесс 85"/>
          <p:cNvSpPr/>
          <p:nvPr/>
        </p:nvSpPr>
        <p:spPr>
          <a:xfrm>
            <a:off x="4295512" y="2619979"/>
            <a:ext cx="504056" cy="497956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Блок-схема: память с посл. доступом 75"/>
          <p:cNvSpPr/>
          <p:nvPr/>
        </p:nvSpPr>
        <p:spPr>
          <a:xfrm>
            <a:off x="37168" y="5132077"/>
            <a:ext cx="7329521" cy="1604548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Изображение лица или фигуры определенного человека или группы людей – это …</a:t>
            </a:r>
            <a:endParaRPr lang="ru-RU" sz="2400" b="1" dirty="0"/>
          </a:p>
        </p:txBody>
      </p:sp>
      <p:grpSp>
        <p:nvGrpSpPr>
          <p:cNvPr id="25" name="Группа 87"/>
          <p:cNvGrpSpPr/>
          <p:nvPr/>
        </p:nvGrpSpPr>
        <p:grpSpPr>
          <a:xfrm>
            <a:off x="1804509" y="116632"/>
            <a:ext cx="5562180" cy="504056"/>
            <a:chOff x="1043608" y="2852936"/>
            <a:chExt cx="5562180" cy="504056"/>
          </a:xfrm>
        </p:grpSpPr>
        <p:sp>
          <p:nvSpPr>
            <p:cNvPr id="89" name="Блок-схема: процесс 88"/>
            <p:cNvSpPr/>
            <p:nvPr/>
          </p:nvSpPr>
          <p:spPr>
            <a:xfrm>
              <a:off x="104360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90" name="Блок-схема: процесс 89"/>
            <p:cNvSpPr/>
            <p:nvPr/>
          </p:nvSpPr>
          <p:spPr>
            <a:xfrm>
              <a:off x="154766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91" name="Блок-схема: процесс 90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  <p:sp>
          <p:nvSpPr>
            <p:cNvPr id="92" name="Блок-схема: процесс 91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Е</a:t>
              </a:r>
              <a:endParaRPr lang="ru-RU" sz="3600" b="1" dirty="0"/>
            </a:p>
          </p:txBody>
        </p:sp>
        <p:sp>
          <p:nvSpPr>
            <p:cNvPr id="93" name="Блок-схема: процесс 92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</a:t>
              </a:r>
              <a:endParaRPr lang="ru-RU" sz="3600" b="1" dirty="0"/>
            </a:p>
          </p:txBody>
        </p:sp>
        <p:sp>
          <p:nvSpPr>
            <p:cNvPr id="94" name="Блок-схема: процесс 93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И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95" name="Блок-схема: процесс 94"/>
            <p:cNvSpPr/>
            <p:nvPr/>
          </p:nvSpPr>
          <p:spPr>
            <a:xfrm>
              <a:off x="206759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Х</a:t>
              </a:r>
              <a:endParaRPr lang="ru-RU" sz="3600" b="1" dirty="0"/>
            </a:p>
          </p:txBody>
        </p:sp>
        <p:sp>
          <p:nvSpPr>
            <p:cNvPr id="96" name="Блок-схема: процесс 95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У</a:t>
              </a:r>
              <a:endParaRPr lang="ru-RU" sz="3600" b="1" dirty="0"/>
            </a:p>
          </p:txBody>
        </p:sp>
        <p:sp>
          <p:nvSpPr>
            <p:cNvPr id="97" name="Блок-схема: процесс 96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</a:t>
              </a:r>
              <a:endParaRPr lang="ru-RU" sz="3600" b="1" dirty="0"/>
            </a:p>
          </p:txBody>
        </p:sp>
        <p:sp>
          <p:nvSpPr>
            <p:cNvPr id="98" name="Блок-схема: процесс 97"/>
            <p:cNvSpPr/>
            <p:nvPr/>
          </p:nvSpPr>
          <p:spPr>
            <a:xfrm>
              <a:off x="610173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  <p:sp>
          <p:nvSpPr>
            <p:cNvPr id="99" name="Блок-схема: процесс 98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Р</a:t>
              </a:r>
              <a:endParaRPr lang="ru-RU" sz="3600" b="1" dirty="0"/>
            </a:p>
          </p:txBody>
        </p:sp>
      </p:grpSp>
      <p:sp>
        <p:nvSpPr>
          <p:cNvPr id="100" name="Блок-схема: альтернативный процесс 99"/>
          <p:cNvSpPr/>
          <p:nvPr/>
        </p:nvSpPr>
        <p:spPr>
          <a:xfrm>
            <a:off x="131433" y="4372513"/>
            <a:ext cx="1887525" cy="75956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ответ</a:t>
            </a:r>
            <a:endParaRPr lang="ru-RU" sz="4000" b="1" dirty="0"/>
          </a:p>
        </p:txBody>
      </p:sp>
      <p:grpSp>
        <p:nvGrpSpPr>
          <p:cNvPr id="26" name="Группа 110"/>
          <p:cNvGrpSpPr/>
          <p:nvPr/>
        </p:nvGrpSpPr>
        <p:grpSpPr>
          <a:xfrm>
            <a:off x="755576" y="1124744"/>
            <a:ext cx="3528392" cy="504056"/>
            <a:chOff x="2571646" y="2852936"/>
            <a:chExt cx="3528392" cy="504056"/>
          </a:xfrm>
        </p:grpSpPr>
        <p:sp>
          <p:nvSpPr>
            <p:cNvPr id="112" name="Блок-схема: процесс 111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Ф</a:t>
              </a:r>
            </a:p>
          </p:txBody>
        </p:sp>
        <p:sp>
          <p:nvSpPr>
            <p:cNvPr id="113" name="Блок-схема: процесс 112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114" name="Блок-схема: процесс 113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Р</a:t>
              </a:r>
              <a:endParaRPr lang="ru-RU" sz="3600" b="1" dirty="0"/>
            </a:p>
          </p:txBody>
        </p:sp>
        <p:sp>
          <p:nvSpPr>
            <p:cNvPr id="115" name="Блок-схема: процесс 114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Г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16" name="Блок-схема: процесс 115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К</a:t>
              </a:r>
            </a:p>
          </p:txBody>
        </p:sp>
        <p:sp>
          <p:nvSpPr>
            <p:cNvPr id="117" name="Блок-схема: процесс 116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И</a:t>
              </a:r>
            </a:p>
          </p:txBody>
        </p:sp>
        <p:sp>
          <p:nvSpPr>
            <p:cNvPr id="118" name="Блок-схема: процесс 117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</p:grpSp>
      <p:grpSp>
        <p:nvGrpSpPr>
          <p:cNvPr id="75" name="Группа 118"/>
          <p:cNvGrpSpPr/>
          <p:nvPr/>
        </p:nvGrpSpPr>
        <p:grpSpPr>
          <a:xfrm>
            <a:off x="1790294" y="1628800"/>
            <a:ext cx="3528392" cy="504056"/>
            <a:chOff x="2571646" y="2852936"/>
            <a:chExt cx="3528392" cy="504056"/>
          </a:xfrm>
        </p:grpSpPr>
        <p:sp>
          <p:nvSpPr>
            <p:cNvPr id="120" name="Блок-схема: процесс 119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У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121" name="Блок-схема: процесс 120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С</a:t>
              </a:r>
            </a:p>
          </p:txBody>
        </p:sp>
        <p:sp>
          <p:nvSpPr>
            <p:cNvPr id="122" name="Блок-схема: процесс 121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И</a:t>
              </a:r>
            </a:p>
          </p:txBody>
        </p:sp>
        <p:sp>
          <p:nvSpPr>
            <p:cNvPr id="123" name="Блок-схема: процесс 122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24" name="Блок-схема: процесс 123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О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25" name="Блок-схема: процесс 124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Н</a:t>
              </a:r>
              <a:endParaRPr lang="ru-RU" sz="3600" b="1" dirty="0"/>
            </a:p>
          </p:txBody>
        </p:sp>
        <p:sp>
          <p:nvSpPr>
            <p:cNvPr id="126" name="Блок-схема: процесс 125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88721" y="3621991"/>
            <a:ext cx="1417899" cy="2302985"/>
          </a:xfrm>
          <a:prstGeom prst="rect">
            <a:avLst/>
          </a:prstGeom>
        </p:spPr>
      </p:pic>
      <p:grpSp>
        <p:nvGrpSpPr>
          <p:cNvPr id="88" name="Группа 126"/>
          <p:cNvGrpSpPr/>
          <p:nvPr/>
        </p:nvGrpSpPr>
        <p:grpSpPr>
          <a:xfrm>
            <a:off x="755576" y="2132856"/>
            <a:ext cx="4032448" cy="504056"/>
            <a:chOff x="2571646" y="2852936"/>
            <a:chExt cx="4032448" cy="504056"/>
          </a:xfrm>
        </p:grpSpPr>
        <p:sp>
          <p:nvSpPr>
            <p:cNvPr id="128" name="Блок-схема: процесс 127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Р</a:t>
              </a:r>
            </a:p>
          </p:txBody>
        </p:sp>
        <p:sp>
          <p:nvSpPr>
            <p:cNvPr id="129" name="Блок-схема: процесс 128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Б</a:t>
              </a:r>
              <a:endParaRPr lang="ru-RU" sz="3600" b="1" dirty="0"/>
            </a:p>
          </p:txBody>
        </p:sp>
        <p:sp>
          <p:nvSpPr>
            <p:cNvPr id="130" name="Блок-схема: процесс 129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А</a:t>
              </a:r>
              <a:endParaRPr lang="ru-RU" sz="3600" b="1" dirty="0"/>
            </a:p>
          </p:txBody>
        </p:sp>
        <p:sp>
          <p:nvSpPr>
            <p:cNvPr id="131" name="Блок-схема: процесс 130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Н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32" name="Блок-схема: процесс 131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С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133" name="Блок-схема: процесс 132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О</a:t>
              </a:r>
            </a:p>
          </p:txBody>
        </p:sp>
        <p:sp>
          <p:nvSpPr>
            <p:cNvPr id="134" name="Блок-схема: процесс 133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О</a:t>
              </a:r>
            </a:p>
          </p:txBody>
        </p:sp>
        <p:sp>
          <p:nvSpPr>
            <p:cNvPr id="135" name="Блок-схема: процесс 134"/>
            <p:cNvSpPr/>
            <p:nvPr/>
          </p:nvSpPr>
          <p:spPr>
            <a:xfrm>
              <a:off x="610003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К</a:t>
              </a:r>
              <a:endParaRPr lang="ru-RU" sz="3600" b="1" dirty="0"/>
            </a:p>
          </p:txBody>
        </p:sp>
      </p:grpSp>
      <p:grpSp>
        <p:nvGrpSpPr>
          <p:cNvPr id="101" name="Группа 135"/>
          <p:cNvGrpSpPr/>
          <p:nvPr/>
        </p:nvGrpSpPr>
        <p:grpSpPr>
          <a:xfrm>
            <a:off x="2771800" y="2636912"/>
            <a:ext cx="2520280" cy="504056"/>
            <a:chOff x="2571646" y="2852936"/>
            <a:chExt cx="2520280" cy="504056"/>
          </a:xfrm>
        </p:grpSpPr>
        <p:sp>
          <p:nvSpPr>
            <p:cNvPr id="137" name="Блок-схема: процесс 136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И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38" name="Блок-схема: процесс 137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К</a:t>
              </a:r>
            </a:p>
          </p:txBody>
        </p:sp>
        <p:sp>
          <p:nvSpPr>
            <p:cNvPr id="139" name="Блок-схема: процесс 138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С</a:t>
              </a:r>
            </a:p>
          </p:txBody>
        </p:sp>
        <p:sp>
          <p:nvSpPr>
            <p:cNvPr id="140" name="Блок-схема: процесс 139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Э</a:t>
              </a:r>
            </a:p>
          </p:txBody>
        </p:sp>
        <p:sp>
          <p:nvSpPr>
            <p:cNvPr id="141" name="Блок-схема: процесс 140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З</a:t>
              </a:r>
              <a:endParaRPr lang="ru-RU" sz="3600" b="1" dirty="0"/>
            </a:p>
          </p:txBody>
        </p:sp>
      </p:grpSp>
      <p:grpSp>
        <p:nvGrpSpPr>
          <p:cNvPr id="102" name="Группа 141"/>
          <p:cNvGrpSpPr/>
          <p:nvPr/>
        </p:nvGrpSpPr>
        <p:grpSpPr>
          <a:xfrm>
            <a:off x="2267744" y="3140968"/>
            <a:ext cx="4536504" cy="504056"/>
            <a:chOff x="2571646" y="2852936"/>
            <a:chExt cx="4536504" cy="504056"/>
          </a:xfrm>
        </p:grpSpPr>
        <p:sp>
          <p:nvSpPr>
            <p:cNvPr id="143" name="Блок-схема: процесс 142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М</a:t>
              </a:r>
            </a:p>
          </p:txBody>
        </p:sp>
        <p:sp>
          <p:nvSpPr>
            <p:cNvPr id="144" name="Блок-схема: процесс 143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Ю</a:t>
              </a:r>
            </a:p>
          </p:txBody>
        </p:sp>
        <p:sp>
          <p:nvSpPr>
            <p:cNvPr id="145" name="Блок-схема: процесс 144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Т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146" name="Блок-схема: процесс 145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А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47" name="Блок-схема: процесс 146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Н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48" name="Блок-схема: процесс 147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149" name="Блок-схема: процесс 148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О</a:t>
              </a:r>
            </a:p>
          </p:txBody>
        </p:sp>
        <p:sp>
          <p:nvSpPr>
            <p:cNvPr id="150" name="Блок-схема: процесс 149"/>
            <p:cNvSpPr/>
            <p:nvPr/>
          </p:nvSpPr>
          <p:spPr>
            <a:xfrm>
              <a:off x="610003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151" name="Блок-схема: процесс 150"/>
            <p:cNvSpPr/>
            <p:nvPr/>
          </p:nvSpPr>
          <p:spPr>
            <a:xfrm>
              <a:off x="660409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Т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3" name="Группа 151"/>
          <p:cNvGrpSpPr/>
          <p:nvPr/>
        </p:nvGrpSpPr>
        <p:grpSpPr>
          <a:xfrm>
            <a:off x="2267744" y="3645024"/>
            <a:ext cx="4032448" cy="504056"/>
            <a:chOff x="2571646" y="2852936"/>
            <a:chExt cx="4032448" cy="504056"/>
          </a:xfrm>
        </p:grpSpPr>
        <p:sp>
          <p:nvSpPr>
            <p:cNvPr id="153" name="Блок-схема: процесс 152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И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54" name="Блок-схема: процесс 153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О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55" name="Блок-схема: процесс 154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В</a:t>
              </a:r>
            </a:p>
          </p:txBody>
        </p:sp>
        <p:sp>
          <p:nvSpPr>
            <p:cNvPr id="156" name="Блок-схема: процесс 155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И</a:t>
              </a:r>
            </a:p>
          </p:txBody>
        </p:sp>
        <p:sp>
          <p:nvSpPr>
            <p:cNvPr id="157" name="Блок-схема: процесс 156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Ж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58" name="Блок-схема: процесс 157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П</a:t>
              </a:r>
              <a:endParaRPr lang="ru-RU" sz="3600" b="1" dirty="0"/>
            </a:p>
          </p:txBody>
        </p:sp>
        <p:sp>
          <p:nvSpPr>
            <p:cNvPr id="159" name="Блок-схема: процесс 158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С</a:t>
              </a:r>
              <a:endParaRPr lang="ru-RU" sz="3600" b="1" dirty="0"/>
            </a:p>
          </p:txBody>
        </p:sp>
        <p:sp>
          <p:nvSpPr>
            <p:cNvPr id="160" name="Блок-схема: процесс 159"/>
            <p:cNvSpPr/>
            <p:nvPr/>
          </p:nvSpPr>
          <p:spPr>
            <a:xfrm>
              <a:off x="610003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Ь</a:t>
              </a:r>
              <a:endParaRPr lang="ru-RU" sz="3600" b="1" dirty="0"/>
            </a:p>
          </p:txBody>
        </p:sp>
      </p:grpSp>
      <p:grpSp>
        <p:nvGrpSpPr>
          <p:cNvPr id="104" name="Группа 160"/>
          <p:cNvGrpSpPr/>
          <p:nvPr/>
        </p:nvGrpSpPr>
        <p:grpSpPr>
          <a:xfrm>
            <a:off x="2771800" y="4149080"/>
            <a:ext cx="3528392" cy="504056"/>
            <a:chOff x="2571646" y="2852936"/>
            <a:chExt cx="3528392" cy="504056"/>
          </a:xfrm>
        </p:grpSpPr>
        <p:sp>
          <p:nvSpPr>
            <p:cNvPr id="162" name="Блок-схема: процесс 161"/>
            <p:cNvSpPr/>
            <p:nvPr/>
          </p:nvSpPr>
          <p:spPr>
            <a:xfrm>
              <a:off x="509192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Е</a:t>
              </a:r>
            </a:p>
          </p:txBody>
        </p:sp>
        <p:sp>
          <p:nvSpPr>
            <p:cNvPr id="163" name="Блок-схема: процесс 162"/>
            <p:cNvSpPr/>
            <p:nvPr/>
          </p:nvSpPr>
          <p:spPr>
            <a:xfrm>
              <a:off x="408381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Т</a:t>
              </a:r>
            </a:p>
          </p:txBody>
        </p:sp>
        <p:sp>
          <p:nvSpPr>
            <p:cNvPr id="164" name="Блок-схема: процесс 163"/>
            <p:cNvSpPr/>
            <p:nvPr/>
          </p:nvSpPr>
          <p:spPr>
            <a:xfrm>
              <a:off x="357975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Р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65" name="Блок-схема: процесс 164"/>
            <p:cNvSpPr/>
            <p:nvPr/>
          </p:nvSpPr>
          <p:spPr>
            <a:xfrm>
              <a:off x="307570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О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166" name="Блок-схема: процесс 165"/>
            <p:cNvSpPr/>
            <p:nvPr/>
          </p:nvSpPr>
          <p:spPr>
            <a:xfrm>
              <a:off x="257164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</a:rPr>
                <a:t>П</a:t>
              </a:r>
              <a:endParaRPr lang="ru-RU" sz="3600" b="1" dirty="0">
                <a:solidFill>
                  <a:schemeClr val="tx1"/>
                </a:solidFill>
              </a:endParaRPr>
            </a:p>
          </p:txBody>
        </p:sp>
        <p:sp>
          <p:nvSpPr>
            <p:cNvPr id="167" name="Блок-схема: процесс 166"/>
            <p:cNvSpPr/>
            <p:nvPr/>
          </p:nvSpPr>
          <p:spPr>
            <a:xfrm>
              <a:off x="458787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168" name="Блок-схема: процесс 167"/>
            <p:cNvSpPr/>
            <p:nvPr/>
          </p:nvSpPr>
          <p:spPr>
            <a:xfrm>
              <a:off x="559598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Т</a:t>
              </a:r>
            </a:p>
          </p:txBody>
        </p:sp>
      </p:grpSp>
      <p:sp>
        <p:nvSpPr>
          <p:cNvPr id="2" name="Управляющая кнопка: домой 1">
            <a:hlinkClick r:id="" action="ppaction://hlinkshowjump?jump=firstslide" highlightClick="1"/>
          </p:cNvPr>
          <p:cNvSpPr/>
          <p:nvPr/>
        </p:nvSpPr>
        <p:spPr>
          <a:xfrm>
            <a:off x="8088037" y="6093296"/>
            <a:ext cx="840798" cy="643329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7" name="Рисунок 8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721" y="1209723"/>
            <a:ext cx="1962218" cy="2412268"/>
          </a:xfrm>
          <a:prstGeom prst="rect">
            <a:avLst/>
          </a:prstGeom>
        </p:spPr>
      </p:pic>
      <p:grpSp>
        <p:nvGrpSpPr>
          <p:cNvPr id="105" name="Группа 168"/>
          <p:cNvGrpSpPr/>
          <p:nvPr/>
        </p:nvGrpSpPr>
        <p:grpSpPr>
          <a:xfrm>
            <a:off x="3275856" y="620688"/>
            <a:ext cx="5051948" cy="504056"/>
            <a:chOff x="2264356" y="2852936"/>
            <a:chExt cx="5051948" cy="504056"/>
          </a:xfrm>
        </p:grpSpPr>
        <p:sp>
          <p:nvSpPr>
            <p:cNvPr id="170" name="Блок-схема: процесс 169"/>
            <p:cNvSpPr/>
            <p:nvPr/>
          </p:nvSpPr>
          <p:spPr>
            <a:xfrm>
              <a:off x="3776524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Л</a:t>
              </a:r>
            </a:p>
          </p:txBody>
        </p:sp>
        <p:sp>
          <p:nvSpPr>
            <p:cNvPr id="171" name="Блок-схема: процесс 170"/>
            <p:cNvSpPr/>
            <p:nvPr/>
          </p:nvSpPr>
          <p:spPr>
            <a:xfrm>
              <a:off x="327246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У</a:t>
              </a:r>
            </a:p>
          </p:txBody>
        </p:sp>
        <p:sp>
          <p:nvSpPr>
            <p:cNvPr id="172" name="Блок-схема: процесс 171"/>
            <p:cNvSpPr/>
            <p:nvPr/>
          </p:nvSpPr>
          <p:spPr>
            <a:xfrm>
              <a:off x="276841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К</a:t>
              </a:r>
            </a:p>
          </p:txBody>
        </p:sp>
        <p:sp>
          <p:nvSpPr>
            <p:cNvPr id="173" name="Блок-схема: процесс 172"/>
            <p:cNvSpPr/>
            <p:nvPr/>
          </p:nvSpPr>
          <p:spPr>
            <a:xfrm>
              <a:off x="226435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С</a:t>
              </a:r>
            </a:p>
          </p:txBody>
        </p:sp>
        <p:sp>
          <p:nvSpPr>
            <p:cNvPr id="174" name="Блок-схема: процесс 173"/>
            <p:cNvSpPr/>
            <p:nvPr/>
          </p:nvSpPr>
          <p:spPr>
            <a:xfrm>
              <a:off x="4784636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П</a:t>
              </a:r>
            </a:p>
          </p:txBody>
        </p:sp>
        <p:sp>
          <p:nvSpPr>
            <p:cNvPr id="175" name="Блок-схема: процесс 174"/>
            <p:cNvSpPr/>
            <p:nvPr/>
          </p:nvSpPr>
          <p:spPr>
            <a:xfrm>
              <a:off x="4280580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Ь</a:t>
              </a:r>
            </a:p>
          </p:txBody>
        </p:sp>
        <p:sp>
          <p:nvSpPr>
            <p:cNvPr id="176" name="Блок-схема: процесс 175"/>
            <p:cNvSpPr/>
            <p:nvPr/>
          </p:nvSpPr>
          <p:spPr>
            <a:xfrm>
              <a:off x="579444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У</a:t>
              </a:r>
            </a:p>
          </p:txBody>
        </p:sp>
        <p:sp>
          <p:nvSpPr>
            <p:cNvPr id="177" name="Блок-схема: процесс 176"/>
            <p:cNvSpPr/>
            <p:nvPr/>
          </p:nvSpPr>
          <p:spPr>
            <a:xfrm>
              <a:off x="5288692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Т</a:t>
              </a:r>
            </a:p>
          </p:txBody>
        </p:sp>
        <p:sp>
          <p:nvSpPr>
            <p:cNvPr id="178" name="Блок-схема: процесс 177"/>
            <p:cNvSpPr/>
            <p:nvPr/>
          </p:nvSpPr>
          <p:spPr>
            <a:xfrm>
              <a:off x="629849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Р</a:t>
              </a:r>
            </a:p>
          </p:txBody>
        </p:sp>
        <p:sp>
          <p:nvSpPr>
            <p:cNvPr id="179" name="Блок-схема: процесс 178"/>
            <p:cNvSpPr/>
            <p:nvPr/>
          </p:nvSpPr>
          <p:spPr>
            <a:xfrm>
              <a:off x="6812248" y="2852936"/>
              <a:ext cx="504056" cy="504056"/>
            </a:xfrm>
            <a:prstGeom prst="flowChartProcess">
              <a:avLst/>
            </a:prstGeom>
            <a:noFill/>
            <a:ln>
              <a:solidFill>
                <a:schemeClr val="accent5">
                  <a:shade val="95000"/>
                  <a:satMod val="105000"/>
                  <a:alpha val="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А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3274834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9712" y="3140968"/>
            <a:ext cx="53206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</a:rPr>
              <a:t>«ДОРИСУЙ»</a:t>
            </a:r>
            <a:endParaRPr lang="ru-RU" sz="6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2132856"/>
            <a:ext cx="69188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КОНКУРС КАПИТАНОВ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5373216"/>
            <a:ext cx="4302530" cy="976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276872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  <a:latin typeface="Arial Black" pitchFamily="34" charset="0"/>
              </a:rPr>
              <a:t>1 ЗАДАНИЕ</a:t>
            </a:r>
            <a:endParaRPr lang="ru-RU" sz="8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3861048"/>
            <a:ext cx="79993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«СОБЕРИ СЛОВО»</a:t>
            </a:r>
            <a:endParaRPr lang="ru-RU" sz="60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5445224"/>
            <a:ext cx="4302530" cy="976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имени-1 kопирова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424936" cy="629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276872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  <a:latin typeface="Arial Black" pitchFamily="34" charset="0"/>
              </a:rPr>
              <a:t>5 ЗАДАНИЕ</a:t>
            </a:r>
            <a:endParaRPr lang="ru-RU" sz="8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3789040"/>
            <a:ext cx="57358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</a:rPr>
              <a:t>«УГАДАЙКА»</a:t>
            </a:r>
            <a:endParaRPr lang="ru-RU" sz="6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301208"/>
            <a:ext cx="4302530" cy="976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260648"/>
            <a:ext cx="403027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Нарисует он картину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И раскрасит Буратино,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Он напишет объявленье,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И открытку – поздравленье.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Рисовать плакаты мастер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Яркий тоненький ……….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332656"/>
            <a:ext cx="40414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Нанесет она узор</a:t>
            </a:r>
          </a:p>
          <a:p>
            <a:r>
              <a:rPr lang="ru-RU" sz="2000" b="1" dirty="0" smtClean="0"/>
              <a:t>Очень трепетный и нежный</a:t>
            </a:r>
          </a:p>
          <a:p>
            <a:r>
              <a:rPr lang="ru-RU" sz="2000" b="1" dirty="0" smtClean="0"/>
              <a:t>Будь то небо или бор,</a:t>
            </a:r>
          </a:p>
          <a:p>
            <a:r>
              <a:rPr lang="ru-RU" sz="2000" b="1" dirty="0" smtClean="0"/>
              <a:t>Иней тонкий белоснежный,</a:t>
            </a:r>
          </a:p>
          <a:p>
            <a:r>
              <a:rPr lang="ru-RU" sz="2000" b="1" dirty="0" smtClean="0"/>
              <a:t>Зеленеющий апрель  -</a:t>
            </a:r>
          </a:p>
          <a:p>
            <a:r>
              <a:rPr lang="ru-RU" sz="2000" b="1" dirty="0" smtClean="0"/>
              <a:t>Все раскрасит ……..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2420888"/>
            <a:ext cx="38042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В пузырьке ее найдем,</a:t>
            </a:r>
          </a:p>
          <a:p>
            <a:r>
              <a:rPr lang="ru-RU" sz="2000" b="1" dirty="0" smtClean="0"/>
              <a:t>Контур тонко обведем.</a:t>
            </a:r>
          </a:p>
          <a:p>
            <a:r>
              <a:rPr lang="ru-RU" sz="2000" b="1" dirty="0" smtClean="0"/>
              <a:t>Кто запачкался – под душ!</a:t>
            </a:r>
          </a:p>
          <a:p>
            <a:r>
              <a:rPr lang="ru-RU" sz="2000" b="1" dirty="0" smtClean="0"/>
              <a:t>Очень ярко красит…..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2564904"/>
            <a:ext cx="398378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Нарисую панораму.</a:t>
            </a:r>
          </a:p>
          <a:p>
            <a:r>
              <a:rPr lang="ru-RU" sz="2000" b="1" dirty="0" smtClean="0"/>
              <a:t>Натяну его на раму,</a:t>
            </a:r>
          </a:p>
          <a:p>
            <a:r>
              <a:rPr lang="ru-RU" sz="2000" b="1" dirty="0" smtClean="0"/>
              <a:t>Он матерчат, плотен, толст.</a:t>
            </a:r>
          </a:p>
          <a:p>
            <a:r>
              <a:rPr lang="ru-RU" sz="2000" b="1" dirty="0" smtClean="0"/>
              <a:t>Для картины нужен….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4005064"/>
            <a:ext cx="405110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Познакомимся: я – краска,</a:t>
            </a:r>
          </a:p>
          <a:p>
            <a:r>
              <a:rPr lang="ru-RU" sz="2000" b="1" dirty="0" smtClean="0"/>
              <a:t>В круглой баночке сижу.</a:t>
            </a:r>
          </a:p>
          <a:p>
            <a:r>
              <a:rPr lang="ru-RU" sz="2000" b="1" dirty="0" smtClean="0"/>
              <a:t>Вам раскрашу я раскраску, </a:t>
            </a:r>
          </a:p>
          <a:p>
            <a:r>
              <a:rPr lang="ru-RU" sz="2000" b="1" dirty="0" smtClean="0"/>
              <a:t>А еще – картинки к сказке</a:t>
            </a:r>
          </a:p>
          <a:p>
            <a:r>
              <a:rPr lang="ru-RU" sz="2000" b="1" dirty="0" smtClean="0"/>
              <a:t>Нарисую малышу. </a:t>
            </a:r>
          </a:p>
          <a:p>
            <a:r>
              <a:rPr lang="ru-RU" sz="2000" b="1" dirty="0" smtClean="0"/>
              <a:t>Ярче я, чем карандаш,</a:t>
            </a:r>
          </a:p>
          <a:p>
            <a:r>
              <a:rPr lang="ru-RU" sz="2000" b="1" dirty="0" smtClean="0"/>
              <a:t> очень сочная ……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436510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/>
              <a:t>Палочка волшебная,</a:t>
            </a:r>
            <a:br>
              <a:rPr lang="ru-RU" sz="2000" b="1" dirty="0" smtClean="0"/>
            </a:br>
            <a:r>
              <a:rPr lang="ru-RU" sz="2000" b="1" dirty="0" smtClean="0"/>
              <a:t>Есть у меня, друзья.</a:t>
            </a:r>
            <a:br>
              <a:rPr lang="ru-RU" sz="2000" b="1" dirty="0" smtClean="0"/>
            </a:br>
            <a:r>
              <a:rPr lang="ru-RU" sz="2000" b="1" dirty="0" smtClean="0"/>
              <a:t>Полочкою этой</a:t>
            </a:r>
            <a:br>
              <a:rPr lang="ru-RU" sz="2000" b="1" dirty="0" smtClean="0"/>
            </a:br>
            <a:r>
              <a:rPr lang="ru-RU" sz="2000" b="1" dirty="0" smtClean="0"/>
              <a:t>Могу построить я</a:t>
            </a:r>
            <a:br>
              <a:rPr lang="ru-RU" sz="2000" b="1" dirty="0" smtClean="0"/>
            </a:br>
            <a:r>
              <a:rPr lang="ru-RU" sz="2000" b="1" dirty="0" smtClean="0"/>
              <a:t>Башню, дом и самолет,</a:t>
            </a:r>
            <a:br>
              <a:rPr lang="ru-RU" sz="2000" b="1" dirty="0" smtClean="0"/>
            </a:br>
            <a:r>
              <a:rPr lang="ru-RU" sz="2000" b="1" dirty="0" smtClean="0"/>
              <a:t>И большущий пароход</a:t>
            </a:r>
            <a:r>
              <a:rPr lang="ru-RU" dirty="0" smtClean="0"/>
              <a:t>!</a:t>
            </a:r>
            <a:r>
              <a:rPr lang="ru-RU" i="1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661248"/>
            <a:ext cx="4302530" cy="9762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72816"/>
            <a:ext cx="3665785" cy="48965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467600" cy="1143000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МОЛОДЦЫ !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0" y="0"/>
            <a:ext cx="2592288" cy="2664296"/>
          </a:xfrm>
          <a:prstGeom prst="star5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Ь</a:t>
            </a:r>
            <a:endParaRPr lang="ru-RU" sz="4800" b="1" dirty="0"/>
          </a:p>
        </p:txBody>
      </p:sp>
      <p:sp>
        <p:nvSpPr>
          <p:cNvPr id="3" name="5-конечная звезда 2"/>
          <p:cNvSpPr/>
          <p:nvPr/>
        </p:nvSpPr>
        <p:spPr>
          <a:xfrm>
            <a:off x="1619672" y="1700808"/>
            <a:ext cx="2592288" cy="266429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В</a:t>
            </a:r>
            <a:endParaRPr lang="ru-RU" sz="4800" b="1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4716016" y="2204864"/>
            <a:ext cx="2592288" cy="2664296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И</a:t>
            </a:r>
            <a:endParaRPr lang="ru-RU" sz="4800" b="1" dirty="0"/>
          </a:p>
        </p:txBody>
      </p:sp>
      <p:sp>
        <p:nvSpPr>
          <p:cNvPr id="5" name="5-конечная звезда 4"/>
          <p:cNvSpPr/>
          <p:nvPr/>
        </p:nvSpPr>
        <p:spPr>
          <a:xfrm>
            <a:off x="179512" y="3645024"/>
            <a:ext cx="2592288" cy="2664296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П</a:t>
            </a:r>
            <a:endParaRPr lang="ru-RU" sz="4800" b="1" dirty="0"/>
          </a:p>
        </p:txBody>
      </p:sp>
      <p:sp>
        <p:nvSpPr>
          <p:cNvPr id="6" name="5-конечная звезда 5"/>
          <p:cNvSpPr/>
          <p:nvPr/>
        </p:nvSpPr>
        <p:spPr>
          <a:xfrm>
            <a:off x="3707904" y="0"/>
            <a:ext cx="2592288" cy="2664296"/>
          </a:xfrm>
          <a:prstGeom prst="star5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И</a:t>
            </a:r>
            <a:endParaRPr lang="ru-RU" sz="4800" b="1" dirty="0"/>
          </a:p>
        </p:txBody>
      </p:sp>
      <p:sp>
        <p:nvSpPr>
          <p:cNvPr id="7" name="5-конечная звезда 6"/>
          <p:cNvSpPr/>
          <p:nvPr/>
        </p:nvSpPr>
        <p:spPr>
          <a:xfrm>
            <a:off x="2771800" y="4005064"/>
            <a:ext cx="2592288" cy="2664296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О</a:t>
            </a:r>
            <a:endParaRPr lang="ru-RU" sz="4800" b="1" dirty="0"/>
          </a:p>
        </p:txBody>
      </p:sp>
      <p:sp>
        <p:nvSpPr>
          <p:cNvPr id="8" name="5-конечная звезда 7"/>
          <p:cNvSpPr/>
          <p:nvPr/>
        </p:nvSpPr>
        <p:spPr>
          <a:xfrm>
            <a:off x="6228184" y="4005064"/>
            <a:ext cx="2592288" cy="2664296"/>
          </a:xfrm>
          <a:prstGeom prst="star5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Ж</a:t>
            </a:r>
            <a:endParaRPr lang="ru-RU" sz="4800" b="1" dirty="0"/>
          </a:p>
        </p:txBody>
      </p:sp>
      <p:sp>
        <p:nvSpPr>
          <p:cNvPr id="9" name="5-конечная звезда 8"/>
          <p:cNvSpPr/>
          <p:nvPr/>
        </p:nvSpPr>
        <p:spPr>
          <a:xfrm>
            <a:off x="6156176" y="260648"/>
            <a:ext cx="2592288" cy="2664296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С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98884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  <a:latin typeface="Arial Black" pitchFamily="34" charset="0"/>
              </a:rPr>
              <a:t>2 ЗАДАНИЕ</a:t>
            </a:r>
            <a:endParaRPr lang="ru-RU" sz="8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3356992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«СОЕДИНИ </a:t>
            </a:r>
          </a:p>
          <a:p>
            <a:r>
              <a:rPr lang="ru-RU" sz="6000" b="1" dirty="0" smtClean="0">
                <a:solidFill>
                  <a:srgbClr val="0070C0"/>
                </a:solidFill>
              </a:rPr>
              <a:t>      КАРТИНУ  …»</a:t>
            </a:r>
            <a:endParaRPr lang="ru-RU" sz="60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5661248"/>
            <a:ext cx="4302530" cy="976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8"/>
          <p:cNvPicPr>
            <a:picLocks noChangeAspect="1" noChangeArrowheads="1"/>
          </p:cNvPicPr>
          <p:nvPr/>
        </p:nvPicPr>
        <p:blipFill>
          <a:blip r:embed="rId2" cstate="print"/>
          <a:srcRect l="3970" t="5315" r="63837" b="21088"/>
          <a:stretch>
            <a:fillRect/>
          </a:stretch>
        </p:blipFill>
        <p:spPr bwMode="auto">
          <a:xfrm>
            <a:off x="0" y="0"/>
            <a:ext cx="2339752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8"/>
          <p:cNvPicPr>
            <a:picLocks noChangeAspect="1" noChangeArrowheads="1"/>
          </p:cNvPicPr>
          <p:nvPr/>
        </p:nvPicPr>
        <p:blipFill>
          <a:blip r:embed="rId3" cstate="print"/>
          <a:srcRect l="3970" t="5315" r="77794" b="21088"/>
          <a:stretch>
            <a:fillRect/>
          </a:stretch>
        </p:blipFill>
        <p:spPr bwMode="auto">
          <a:xfrm>
            <a:off x="-1" y="0"/>
            <a:ext cx="2555777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8"/>
          <p:cNvPicPr>
            <a:picLocks noChangeAspect="1" noChangeArrowheads="1"/>
          </p:cNvPicPr>
          <p:nvPr/>
        </p:nvPicPr>
        <p:blipFill>
          <a:blip r:embed="rId3" cstate="print"/>
          <a:srcRect l="59509" t="5315" r="28658" b="19850"/>
          <a:stretch>
            <a:fillRect/>
          </a:stretch>
        </p:blipFill>
        <p:spPr bwMode="auto">
          <a:xfrm>
            <a:off x="6804248" y="3861048"/>
            <a:ext cx="1308667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8"/>
          <p:cNvPicPr>
            <a:picLocks noChangeAspect="1" noChangeArrowheads="1"/>
          </p:cNvPicPr>
          <p:nvPr/>
        </p:nvPicPr>
        <p:blipFill>
          <a:blip r:embed="rId3" cstate="print"/>
          <a:srcRect l="76296" t="36632" r="7852" b="23104"/>
          <a:stretch>
            <a:fillRect/>
          </a:stretch>
        </p:blipFill>
        <p:spPr bwMode="auto">
          <a:xfrm>
            <a:off x="5868144" y="1052736"/>
            <a:ext cx="251373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8"/>
          <p:cNvPicPr>
            <a:picLocks noChangeAspect="1" noChangeArrowheads="1"/>
          </p:cNvPicPr>
          <p:nvPr/>
        </p:nvPicPr>
        <p:blipFill>
          <a:blip r:embed="rId3" cstate="print"/>
          <a:srcRect l="22206" t="5315" r="62846" b="21088"/>
          <a:stretch>
            <a:fillRect/>
          </a:stretch>
        </p:blipFill>
        <p:spPr bwMode="auto">
          <a:xfrm>
            <a:off x="4427984" y="3212976"/>
            <a:ext cx="2095047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8"/>
          <p:cNvPicPr>
            <a:picLocks noChangeAspect="1" noChangeArrowheads="1"/>
          </p:cNvPicPr>
          <p:nvPr/>
        </p:nvPicPr>
        <p:blipFill>
          <a:blip r:embed="rId3" cstate="print"/>
          <a:srcRect l="40628" t="5315" r="50908" b="19850"/>
          <a:stretch>
            <a:fillRect/>
          </a:stretch>
        </p:blipFill>
        <p:spPr bwMode="auto">
          <a:xfrm>
            <a:off x="467544" y="3933056"/>
            <a:ext cx="93610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8"/>
          <p:cNvPicPr>
            <a:picLocks noChangeAspect="1" noChangeArrowheads="1"/>
          </p:cNvPicPr>
          <p:nvPr/>
        </p:nvPicPr>
        <p:blipFill>
          <a:blip r:embed="rId3" cstate="print"/>
          <a:srcRect l="76296" t="5315" r="7852" b="61877"/>
          <a:stretch>
            <a:fillRect/>
          </a:stretch>
        </p:blipFill>
        <p:spPr bwMode="auto">
          <a:xfrm>
            <a:off x="1619672" y="4797152"/>
            <a:ext cx="251373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8"/>
          <p:cNvPicPr>
            <a:picLocks noChangeAspect="1" noChangeArrowheads="1"/>
          </p:cNvPicPr>
          <p:nvPr/>
        </p:nvPicPr>
        <p:blipFill>
          <a:blip r:embed="rId3" cstate="print"/>
          <a:srcRect l="49016" t="5315" r="39915" b="19850"/>
          <a:stretch>
            <a:fillRect/>
          </a:stretch>
        </p:blipFill>
        <p:spPr bwMode="auto">
          <a:xfrm>
            <a:off x="3131840" y="620688"/>
            <a:ext cx="122413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77281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  <a:latin typeface="Arial Black" pitchFamily="34" charset="0"/>
              </a:rPr>
              <a:t>3 ЗАДАНИЕ</a:t>
            </a:r>
            <a:endParaRPr lang="ru-RU" sz="8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3212976"/>
            <a:ext cx="82445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«САМЫЙ УМНЫЙ»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5373216"/>
            <a:ext cx="4302530" cy="976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404664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предложенных цветов выбери те, которые являются основными.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синий		б) зелёный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желтый		г) фиолетовый		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красный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79512" y="1700808"/>
            <a:ext cx="766834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смешивании каких цветов можно получить зеленый?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желтый +синий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красный +белый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синий +красный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51520" y="3284984"/>
            <a:ext cx="756084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Узор – это ...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рисунок, представляющий собой сочетание линий, красок, теней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вид изобразительного искусства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название красок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23528" y="4797152"/>
            <a:ext cx="702027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Выбери вариант, где указаны основные цвета в живописи.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черный, белый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желтый, синий, зеленый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синий, красный, желтый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белый, серый, черный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  <p:bldP spid="2050" grpId="0"/>
      <p:bldP spid="2051" grpId="0"/>
      <p:bldP spid="20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Предметы из глины или пластилина называют</a:t>
            </a:r>
          </a:p>
          <a:p>
            <a:pPr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Архитектурой</a:t>
            </a:r>
          </a:p>
          <a:p>
            <a:pPr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Графикой</a:t>
            </a:r>
          </a:p>
          <a:p>
            <a:pPr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Скульптурой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13285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Как называются рисунки в книге?</a:t>
            </a:r>
          </a:p>
          <a:p>
            <a:pPr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Зарисовка</a:t>
            </a:r>
          </a:p>
          <a:p>
            <a:pPr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Этюд</a:t>
            </a:r>
          </a:p>
          <a:p>
            <a:pPr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Иллюстрация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76470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Пейзаж-это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Изображение людей в природе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Порода животных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Изображение природы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2564904"/>
            <a:ext cx="4572000" cy="18004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Что изображает художник, когда рисует натюрморт?</a:t>
            </a:r>
          </a:p>
          <a:p>
            <a:pPr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Неживые предметы</a:t>
            </a:r>
          </a:p>
          <a:p>
            <a:pPr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Природу</a:t>
            </a:r>
          </a:p>
          <a:p>
            <a:pPr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Птиц и животных</a:t>
            </a:r>
          </a:p>
          <a:p>
            <a:pPr>
              <a:defRPr/>
            </a:pPr>
            <a:endParaRPr lang="ru-RU" sz="11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00506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Сколько цветов в цветовом круге?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12 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14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7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10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436510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Как называется наука, которая рассказывает о цвете?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1. Цветоводство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2. Цветник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3. </a:t>
            </a:r>
            <a:r>
              <a:rPr lang="ru-RU" sz="2000" b="1" dirty="0" err="1" smtClean="0">
                <a:solidFill>
                  <a:srgbClr val="C00000"/>
                </a:solidFill>
              </a:rPr>
              <a:t>Цветоведение</a:t>
            </a: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276872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  <a:latin typeface="Arial Black" pitchFamily="34" charset="0"/>
              </a:rPr>
              <a:t>4 ЗАДАНИЕ</a:t>
            </a:r>
            <a:endParaRPr lang="ru-RU" sz="8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3573016"/>
            <a:ext cx="64748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«КРОССВОРД»</a:t>
            </a:r>
            <a:endParaRPr lang="ru-RU" sz="60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5301208"/>
            <a:ext cx="4302530" cy="976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80</TotalTime>
  <Words>911</Words>
  <Application>Microsoft Office PowerPoint</Application>
  <PresentationFormat>Экран (4:3)</PresentationFormat>
  <Paragraphs>568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ВИКТОРИНА «ВОЛШЕБНЫЙ КАРАНДАШ»</vt:lpstr>
      <vt:lpstr>1 ЗАДАНИЕ</vt:lpstr>
      <vt:lpstr>Слайд 3</vt:lpstr>
      <vt:lpstr>2 ЗАДАНИЕ</vt:lpstr>
      <vt:lpstr>Слайд 5</vt:lpstr>
      <vt:lpstr>3 ЗАДАНИЕ</vt:lpstr>
      <vt:lpstr>Слайд 7</vt:lpstr>
      <vt:lpstr>Слайд 8</vt:lpstr>
      <vt:lpstr>4 ЗАДАНИЕ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5 ЗАДАНИЕ</vt:lpstr>
      <vt:lpstr>Слайд 22</vt:lpstr>
      <vt:lpstr>МОЛОДЦЫ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«ВОЛШЕБНЫЙ КАРАНДАШ»</dc:title>
  <dc:creator>Салихат</dc:creator>
  <cp:lastModifiedBy>Салихат</cp:lastModifiedBy>
  <cp:revision>8</cp:revision>
  <dcterms:created xsi:type="dcterms:W3CDTF">2017-04-05T16:47:30Z</dcterms:created>
  <dcterms:modified xsi:type="dcterms:W3CDTF">2017-05-03T10:41:14Z</dcterms:modified>
</cp:coreProperties>
</file>