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61" r:id="rId4"/>
    <p:sldId id="262" r:id="rId5"/>
    <p:sldId id="258" r:id="rId6"/>
    <p:sldId id="257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3613" y="1459810"/>
            <a:ext cx="7772400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Эмоциональные нарушения.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221088"/>
            <a:ext cx="6172200" cy="1371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педагог-психолог первой квалификационной категории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Чиркова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С.А.(Муниципальное бюджетное образовательное учреждение для детей, нуждающихся в психолого-педагогической и медико-социальной помощи «Центр диагностики и консультирования» НМР РТ).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00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7175" y="27709"/>
            <a:ext cx="8424936" cy="635894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Эмоции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Эмоции ( от латинского – возбуждать, волновать) – особый класс психический процессов и состояний, связанных с инстинктами, потребностями и мотивами, отражающих в форме непосредственного переживания ( удовлетворения, радости, страха) значимость действующих на индивида явлений и ситуаций для осуществления его жизнедеятельности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352" y="4365104"/>
            <a:ext cx="419670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36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Функции эмоций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1.Мотивационно-регулирующая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2.Коммуникативная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3.Сигнальная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4.Защитная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1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Факторы, влияющие на эмоциональные нарушения.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Природные особенности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-тип темперамента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-тип нервной системы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Сангвиник: сильный, уравновешенный, подвижный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Холерик: сильный, неуравновешенный, подвижный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Флегматик: сильный, уравновешенный, инертный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Меланхолик: слабый, неуравновешенный, инертный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2.Социальные факторы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-тип семейного воспитания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эмоциональное отвержение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жесткое отношение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овышенная моральная ответственность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ротиворечивое воспитание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гипопротекция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гиперопека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-отношение учителя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-отношения окружающих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87" y="3861048"/>
            <a:ext cx="288721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Эмоциональные нарушения в младшем подростковом возрасте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мнению И. В. Дубровиной,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профессора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кафедры педагогической психологии,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области возрастной психологии, можно выделить три выраженные группы детей с эмоциональными нарушениями 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Агрессивные 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Эмоционально – расторможенные дети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Слишком застенчивые, ранимые, обидчивые, робкие, тревожные дети.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6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07099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Психологическая поддержка детей группы риска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763688" y="1052736"/>
            <a:ext cx="5012379" cy="13681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 риска с повышенной: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тревожностью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грессивностью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депрессивность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120338" y="1736812"/>
            <a:ext cx="614687" cy="457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6222" y="2194534"/>
            <a:ext cx="2088232" cy="122413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терапия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776067" y="1802516"/>
            <a:ext cx="489187" cy="3213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004048" y="2180558"/>
            <a:ext cx="3816424" cy="182450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арттерапии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исование страхов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спользование музыки</a:t>
            </a: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cxnSp>
        <p:nvCxnSpPr>
          <p:cNvPr id="20" name="Прямая со стрелкой 19"/>
          <p:cNvCxnSpPr>
            <a:stCxn id="8" idx="4"/>
          </p:cNvCxnSpPr>
          <p:nvPr/>
        </p:nvCxnSpPr>
        <p:spPr>
          <a:xfrm>
            <a:off x="4269878" y="2420888"/>
            <a:ext cx="0" cy="1223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924396" y="3789041"/>
            <a:ext cx="4735836" cy="122413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Углубленная личностная диагностика – определение внутреннего конфликта ребенка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 стрелкой 22"/>
          <p:cNvCxnSpPr>
            <a:stCxn id="21" idx="6"/>
          </p:cNvCxnSpPr>
          <p:nvPr/>
        </p:nvCxnSpPr>
        <p:spPr>
          <a:xfrm>
            <a:off x="6660232" y="4401109"/>
            <a:ext cx="936104" cy="382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6776066" y="4783614"/>
            <a:ext cx="2188422" cy="181373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Индивидуальное консультирование педагогов.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161701" y="4457867"/>
            <a:ext cx="775394" cy="3257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11362" y="4836578"/>
            <a:ext cx="1984942" cy="176077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Индивидуальное консультирование родителей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>
            <a:stCxn id="27" idx="6"/>
          </p:cNvCxnSpPr>
          <p:nvPr/>
        </p:nvCxnSpPr>
        <p:spPr>
          <a:xfrm>
            <a:off x="2096304" y="5716965"/>
            <a:ext cx="459472" cy="247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5940152" y="556637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Овал 1023"/>
          <p:cNvSpPr/>
          <p:nvPr/>
        </p:nvSpPr>
        <p:spPr>
          <a:xfrm>
            <a:off x="2555776" y="5241068"/>
            <a:ext cx="3590831" cy="15003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Информирование о зоне конфликта и помощь во взаимодействии с ребенком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08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психологической коррекции эмоциональных нарушений у детей.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Психологическая коррекция эмоциональных нарушений у детей-это хорошо организованная система психологических воздействий.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основном она направлена на смягчение эмоционального дискомфорта у детей, повышение их активности и самостоятельности, устранение вторичных личностных реакций, обусловленных эмоциональными нарушениями, таких как агрессивность, повышенная возбудимость, тревожная мнительность.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71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Уровни профилактики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Первичная профилактика: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1.Изучение механизмов формирования материнского и отцовского поведения, типа семьи и воспитания.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2.Изучение и коррекция нарушения материнско-детских отношений, которые служат причиной снижения эмоционального благополучия ребенка и отклонений в его оптимальном психическом развитии в младенческом, раннем и дошкольном возрасте.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3.Формирование и развитие здорового жизненного стиля 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высокофункциональных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стратегий поведения и личностных ресурсов.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2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</TotalTime>
  <Words>378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Эмоциональные нарушения. </vt:lpstr>
      <vt:lpstr>Презентация PowerPoint</vt:lpstr>
      <vt:lpstr>Функции эмоций </vt:lpstr>
      <vt:lpstr>Факторы, влияющие на эмоциональные нарушения. </vt:lpstr>
      <vt:lpstr>Эмоциональные нарушения в младшем подростковом возрасте</vt:lpstr>
      <vt:lpstr>Психологическая поддержка детей группы риска</vt:lpstr>
      <vt:lpstr>Методы психологической коррекции эмоциональных нарушений у детей.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21</cp:revision>
  <dcterms:created xsi:type="dcterms:W3CDTF">2017-03-04T15:02:16Z</dcterms:created>
  <dcterms:modified xsi:type="dcterms:W3CDTF">2017-03-15T14:07:14Z</dcterms:modified>
</cp:coreProperties>
</file>