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37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2744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07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690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43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2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85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3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04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0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0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2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832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78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2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47492-E460-455E-8CE5-2C517FA30436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E46BF63-4264-4A3F-91DE-02E66396E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6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 Ш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0829" y="5205398"/>
            <a:ext cx="8915399" cy="1126283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Резвих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Е.С.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4" descr="http://liubavyshka.ru/_ph/35/2/490423474.png?14672836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57454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33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6" y="-169852"/>
            <a:ext cx="1207526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838" y="3429000"/>
            <a:ext cx="1394342" cy="11076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111" y="3635054"/>
            <a:ext cx="927370" cy="695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039" y="5374531"/>
            <a:ext cx="634970" cy="4961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365" y="4515510"/>
            <a:ext cx="418095" cy="4929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334" y="6167915"/>
            <a:ext cx="583932" cy="5183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908" y="5492985"/>
            <a:ext cx="413528" cy="37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11111E-6 L 1.25E-6 -1.11111E-6 L -0.07826 -0.00162 C -0.07956 -0.00162 -0.09336 -0.00417 -0.09505 -0.0044 C -0.0974 -0.00533 -0.09974 -0.00648 -0.10222 -0.00718 C -0.10547 -0.0081 -0.11354 -0.00949 -0.11654 -0.00996 C -0.11875 -0.01042 -0.12084 -0.01088 -0.12292 -0.01134 C -0.13815 -0.02037 -0.12526 -0.01389 -0.16042 -0.01273 C -0.16524 -0.01273 -0.17005 -0.01273 -0.17474 -0.01273 L -0.17474 -0.01273 " pathEditMode="relative" ptsTypes="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74 -0.01251 L -0.17474 -0.01251 C -0.17344 -0.0088 -0.172 -0.0051 -0.17083 -0.00116 C -0.17005 0.00115 -0.16979 0.00624 -0.16927 0.00856 C -0.16875 0.01064 -0.1681 0.01226 -0.16758 0.01435 C -0.16406 0.02893 -0.17057 0.00532 -0.16523 0.0243 C -0.1651 0.02569 -0.16406 0.03796 -0.16367 0.03981 C -0.16328 0.04189 -0.16263 0.04351 -0.16198 0.0456 C -0.16028 0.06111 -0.16237 0.05624 -0.15885 0.06249 C -0.15872 0.06411 -0.15781 0.07685 -0.15729 0.07962 C -0.15664 0.08263 -0.1556 0.08518 -0.15482 0.08796 C -0.15417 0.09074 -0.1539 0.09374 -0.15325 0.09652 C -0.1526 0.09907 -0.15156 0.10115 -0.15091 0.1037 C -0.15052 0.10509 -0.15052 0.10671 -0.15013 0.10786 C -0.14479 0.12453 -0.15078 0.10138 -0.14531 0.1206 C -0.14466 0.12291 -0.1444 0.12546 -0.14375 0.12777 C -0.14336 0.12893 -0.14258 0.12962 -0.14206 0.13055 C -0.14153 0.13194 -0.14101 0.13333 -0.14049 0.13495 C -0.13828 0.14166 -0.13971 0.13981 -0.13646 0.14629 C -0.12995 0.15972 -0.13698 0.14259 -0.1293 0.16041 C -0.12083 0.18009 -0.13086 0.16064 -0.11653 0.18587 C -0.10703 0.20277 -0.1168 0.18634 -0.10625 0.20138 C -0.09961 0.21087 -0.10742 0.20092 -0.10221 0.20995 C -0.1013 0.21157 -0.1 0.21273 -0.09896 0.21435 C -0.09765 0.21643 -0.09635 0.21898 -0.09505 0.22129 C -0.09453 0.22222 -0.09388 0.22314 -0.09349 0.22407 C -0.09232 0.22708 -0.09088 0.22939 -0.09023 0.23263 C -0.08997 0.23402 -0.08984 0.23564 -0.08945 0.23703 C -0.08906 0.23842 -0.08828 0.23958 -0.08789 0.2412 C -0.0875 0.24259 -0.08737 0.24421 -0.08711 0.24536 C -0.08659 0.24699 -0.08581 0.24814 -0.08542 0.24976 C -0.08476 0.25254 -0.08502 0.25601 -0.08385 0.2581 C -0.08203 0.26134 -0.08099 0.26273 -0.07982 0.26666 C -0.07917 0.26898 -0.07903 0.27175 -0.07825 0.27384 C -0.07825 0.27384 -0.07526 0.27916 -0.07422 0.28101 L -0.07422 0.28101 " pathEditMode="relative" ptsTypes="AAAAAAAAAAAAAAAAAAAAAAAAAAAAAA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22 0.28125 L -0.07422 0.28125 C -0.07643 0.27917 -0.07838 0.27709 -0.08073 0.27546 C -0.0819 0.27454 -0.08333 0.27454 -0.08463 0.27408 C -0.08541 0.27361 -0.0862 0.27292 -0.08711 0.27269 C -0.08919 0.27153 -0.09127 0.2706 -0.09349 0.26968 C -0.09479 0.26921 -0.09609 0.26898 -0.09739 0.26829 C -0.09818 0.26806 -0.09896 0.26736 -0.09987 0.2669 C -0.10117 0.26644 -0.10247 0.26621 -0.10377 0.26551 C -0.10573 0.26459 -0.10755 0.26366 -0.10937 0.26273 C -0.11041 0.26227 -0.11146 0.26181 -0.11263 0.26134 C -0.11393 0.26065 -0.11523 0.26065 -0.11653 0.25996 C -0.11797 0.25903 -0.11914 0.25764 -0.12057 0.25695 C -0.12213 0.25625 -0.1237 0.25602 -0.12539 0.25556 C -0.12669 0.25509 -0.12799 0.25463 -0.1293 0.25417 C -0.13724 0.24584 -0.1289 0.25324 -0.13971 0.24861 C -0.14088 0.24792 -0.14166 0.24607 -0.14284 0.2456 C -0.14518 0.24468 -0.14765 0.24468 -0.15 0.24421 C -0.1543 0.24167 -0.16276 0.23658 -0.16601 0.23565 C -0.16784 0.23519 -0.16979 0.23496 -0.17161 0.23426 C -0.1737 0.23357 -0.17578 0.23241 -0.17799 0.23148 C -0.18568 0.22824 -0.18372 0.22894 -0.19075 0.22732 C -0.19284 0.2257 -0.19492 0.22408 -0.19713 0.22292 C -0.19818 0.22246 -0.19922 0.22199 -0.20026 0.22153 C -0.20469 0.21644 -0.20091 0.21991 -0.20833 0.21736 C -0.21041 0.21644 -0.21471 0.21459 -0.21471 0.21459 C -0.21549 0.21343 -0.21614 0.21227 -0.21706 0.21158 C -0.21862 0.21042 -0.22018 0.20949 -0.22187 0.2088 C -0.2263 0.20671 -0.22396 0.20787 -0.22903 0.20602 C -0.23463 0.20093 -0.22995 0.20486 -0.23463 0.20162 C -0.23711 0.2 -0.24075 0.19699 -0.24336 0.19607 C -0.24544 0.19514 -0.24765 0.19514 -0.24974 0.19468 C -0.2513 0.19329 -0.25286 0.19144 -0.25456 0.19028 C -0.2556 0.18959 -0.25664 0.18959 -0.25768 0.18889 C -0.26328 0.18611 -0.26263 0.18542 -0.26888 0.18334 C -0.27096 0.18264 -0.27318 0.18241 -0.27526 0.18195 C -0.27656 0.18148 -0.27799 0.18079 -0.2793 0.18033 C -0.28138 0.17986 -0.28346 0.1794 -0.28568 0.17894 L -0.29127 0.17755 C -0.29791 0.17361 -0.28724 0.17963 -0.29922 0.17477 C -0.31263 0.16921 -0.29388 0.17408 -0.31041 0.1706 C -0.31146 0.16945 -0.3125 0.16829 -0.31354 0.16759 C -0.31484 0.1669 -0.31627 0.16667 -0.31758 0.16621 C -0.31862 0.16574 -0.31966 0.16528 -0.3207 0.16482 C -0.32265 0.16412 -0.32448 0.16412 -0.3263 0.16343 C -0.32734 0.16296 -0.32838 0.16227 -0.32956 0.16204 C -0.33242 0.16134 -0.33541 0.16111 -0.33828 0.16065 C -0.3401 0.16019 -0.34206 0.15972 -0.34388 0.15926 C -0.34544 0.1581 -0.347 0.15695 -0.3487 0.15625 C -0.3513 0.15533 -0.35403 0.15556 -0.35664 0.15486 C -0.36041 0.15417 -0.36406 0.15324 -0.36784 0.15209 C -0.37161 0.15093 -0.37239 0.15093 -0.37578 0.14931 C -0.3789 0.14769 -0.37721 0.14792 -0.3789 0.14792 L -0.3789 0.14792 " pathEditMode="relative" ptsTypes="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891 0.14815 L -0.37891 0.14815 C -0.37657 0.15023 -0.37266 0.15301 -0.37019 0.15648 C -0.36784 0.15995 -0.36915 0.15926 -0.36706 0.16366 C -0.36628 0.16528 -0.36537 0.16643 -0.36459 0.16782 C -0.36433 0.16921 -0.36433 0.17083 -0.36381 0.17222 C -0.3629 0.1743 -0.36146 0.17569 -0.36068 0.17778 C -0.36003 0.17917 -0.35964 0.18079 -0.35899 0.18218 C -0.35834 0.18356 -0.3573 0.18472 -0.35665 0.18634 C -0.356 0.18819 -0.3556 0.19028 -0.35508 0.19213 C -0.35352 0.19676 -0.35326 0.19653 -0.35105 0.20046 C -0.35001 0.20602 -0.34975 0.20833 -0.34701 0.21343 C -0.34597 0.21528 -0.34467 0.21667 -0.34389 0.21898 C -0.34337 0.22037 -0.34284 0.22199 -0.34232 0.22338 C -0.34102 0.22616 -0.34011 0.22685 -0.33829 0.22893 C -0.33803 0.23032 -0.33803 0.23194 -0.33751 0.2331 C -0.33607 0.23634 -0.33425 0.23889 -0.33269 0.24167 C -0.33217 0.24259 -0.33152 0.24352 -0.33113 0.24444 C -0.3306 0.24606 -0.33021 0.24768 -0.32956 0.24884 C -0.32878 0.25 -0.32787 0.25069 -0.32709 0.25162 C -0.3254 0.26042 -0.32774 0.25231 -0.32396 0.25741 C -0.3224 0.25926 -0.3211 0.2618 -0.31993 0.26435 C -0.31837 0.26829 -0.31706 0.27245 -0.31511 0.27569 L -0.30717 0.29005 L -0.30391 0.2956 C -0.30313 0.29699 -0.30248 0.29884 -0.30157 0.3 C -0.29558 0.30694 -0.303 0.29792 -0.29675 0.30694 C -0.2961 0.3081 -0.29519 0.3088 -0.29441 0.30995 C -0.29324 0.31157 -0.29232 0.31389 -0.29115 0.31551 C -0.2905 0.31667 -0.28959 0.31736 -0.28881 0.31829 C -0.28633 0.32153 -0.28399 0.325 -0.28165 0.32824 C -0.28034 0.33009 -0.2793 0.33333 -0.27761 0.33403 L -0.27449 0.33542 C -0.27344 0.3368 -0.2724 0.33843 -0.27123 0.33958 C -0.27019 0.34074 -0.26902 0.3412 -0.2681 0.34259 C -0.2668 0.34421 -0.26602 0.34653 -0.26485 0.34815 C -0.26394 0.34954 -0.26277 0.35 -0.26172 0.35093 C -0.256 0.35648 -0.25977 0.3544 -0.25456 0.35671 C -0.24988 0.36204 -0.2543 0.35741 -0.24975 0.36088 C -0.24688 0.36319 -0.24649 0.36389 -0.24415 0.36667 C -0.24219 0.37176 -0.24297 0.36944 -0.24167 0.37384 L -0.24167 0.37384 " pathEditMode="relative" ptsTypes="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167 0.37407 L -0.24167 0.37407 C -0.24415 0.37152 -0.24649 0.36921 -0.24896 0.36689 C -0.24975 0.36597 -0.2504 0.36481 -0.25131 0.36412 C -0.25235 0.36319 -0.25339 0.36319 -0.25456 0.3625 C -0.25808 0.35833 -0.25704 0.35925 -0.26251 0.35555 C -0.26407 0.35439 -0.26563 0.35324 -0.26732 0.35277 C -0.26915 0.35185 -0.27097 0.35162 -0.27279 0.35115 C -0.28269 0.34375 -0.27422 0.3493 -0.28321 0.3456 C -0.28516 0.3449 -0.28699 0.34375 -0.28881 0.34282 C -0.28959 0.34236 -0.29037 0.34166 -0.29115 0.34143 C -0.29258 0.34074 -0.29389 0.34027 -0.29519 0.33981 C -0.29753 0.33796 -0.29988 0.33588 -0.30235 0.33425 C -0.30365 0.33333 -0.30508 0.33333 -0.30639 0.33287 C -0.30821 0.33194 -0.31003 0.33078 -0.31199 0.33009 C -0.31407 0.32893 -0.31615 0.32824 -0.31837 0.32708 C -0.32019 0.32615 -0.32201 0.32523 -0.32396 0.3243 C -0.32631 0.32291 -0.32865 0.32129 -0.33113 0.32013 C -0.33868 0.31643 -0.34128 0.31689 -0.34949 0.31574 C -0.35105 0.31481 -0.35261 0.31365 -0.35417 0.31296 C -0.35795 0.31134 -0.36159 0.31134 -0.36537 0.31018 C -0.36758 0.30949 -0.36967 0.30833 -0.37175 0.30717 C -0.37253 0.30625 -0.37331 0.30486 -0.37422 0.30439 C -0.38204 0.30023 -0.38568 0.2993 -0.39258 0.29745 C -0.39962 0.28796 -0.39193 0.29699 -0.39896 0.29166 C -0.39975 0.29097 -0.4004 0.28958 -0.40131 0.28888 C -0.40261 0.28773 -0.40404 0.28703 -0.40534 0.28611 C -0.40691 0.28472 -0.40847 0.2831 -0.41003 0.28171 C -0.41081 0.28125 -0.41172 0.28101 -0.41251 0.28032 C -0.41407 0.27893 -0.41563 0.27731 -0.41732 0.27615 C -0.42214 0.27222 -0.4198 0.2743 -0.4237 0.27175 C -0.42501 0.27083 -0.42631 0.27013 -0.42761 0.26898 C -0.4293 0.26759 -0.43074 0.26597 -0.43243 0.26481 C -0.43438 0.26319 -0.43672 0.26273 -0.43881 0.2618 C -0.44011 0.26088 -0.44141 0.25972 -0.44284 0.25902 C -0.44675 0.2574 -0.45092 0.2574 -0.45482 0.25486 C -0.45691 0.25347 -0.45899 0.25138 -0.4612 0.25046 C -0.46355 0.24953 -0.46589 0.24953 -0.46837 0.24907 C -0.47045 0.24861 -0.47266 0.24838 -0.47475 0.24768 C -0.47878 0.24652 -0.48269 0.2449 -0.48672 0.24351 C -0.48777 0.24305 -0.48881 0.24259 -0.48985 0.24213 C -0.49128 0.2412 -0.49245 0.24004 -0.49389 0.23912 C -0.5099 0.22893 -0.48998 0.24259 -0.50183 0.23356 C -0.50652 0.23009 -0.50209 0.23472 -0.50665 0.22916 C -0.51003 0.22013 -0.50847 0.22314 -0.51055 0.21944 L -0.51055 0.21944 " pathEditMode="relative" ptsTypes="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906" y="1660127"/>
            <a:ext cx="2259107" cy="284664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15036" y="624110"/>
            <a:ext cx="10300446" cy="103601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Собери мишке в корзину картинки, в названиях которых можно встретить звук Ш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041" y="3932670"/>
            <a:ext cx="825883" cy="979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021" y="3227364"/>
            <a:ext cx="846321" cy="9979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570" y="1948103"/>
            <a:ext cx="907594" cy="12806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037" y="5377826"/>
            <a:ext cx="1345626" cy="10742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333" y="4981796"/>
            <a:ext cx="1288199" cy="13444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22" y="5377826"/>
            <a:ext cx="1403100" cy="9287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711" y="5024127"/>
            <a:ext cx="999312" cy="13021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425" y="2034775"/>
            <a:ext cx="578946" cy="137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2.5E-6 2.59259E-6 L -0.19479 0.00278 C -0.19883 0.00278 -0.20274 0.00486 -0.20677 0.00556 C -0.21042 0.00625 -0.21419 0.00648 -0.21797 0.00695 C -0.22513 0.00972 -0.23216 0.01412 -0.23946 0.01551 L -0.253 0.01829 C -0.25547 0.01898 -0.25781 0.02014 -0.26016 0.02107 C -0.2612 0.02222 -0.26224 0.02315 -0.26341 0.02408 C -0.26446 0.02477 -0.26563 0.02454 -0.26654 0.02547 C -0.27604 0.0338 -0.26732 0.0294 -0.27461 0.03241 C -0.28294 0.04375 -0.27227 0.03056 -0.28177 0.0382 C -0.28294 0.03912 -0.28373 0.04144 -0.2849 0.04236 C -0.28646 0.04375 -0.28815 0.04398 -0.28972 0.04537 C -0.29115 0.04653 -0.29232 0.04815 -0.29375 0.04954 C -0.29531 0.05116 -0.29688 0.05232 -0.29844 0.05371 C -0.29935 0.05463 -0.30013 0.05579 -0.30091 0.05672 C -0.30222 0.0581 -0.30365 0.05926 -0.30482 0.06088 C -0.30847 0.06505 -0.30886 0.06644 -0.31211 0.07222 L -0.3168 0.08079 C -0.31771 0.08218 -0.31836 0.0838 -0.31927 0.08496 C -0.32136 0.08797 -0.32344 0.09097 -0.32565 0.09352 C -0.32643 0.09445 -0.32722 0.09537 -0.328 0.0963 C -0.33321 0.10324 -0.33008 0.10093 -0.33438 0.10347 C -0.34349 0.11968 -0.33203 0.09977 -0.34076 0.11343 C -0.34193 0.11505 -0.34284 0.11736 -0.34401 0.11898 C -0.35547 0.13704 -0.34063 0.11297 -0.34961 0.12616 C -0.35573 0.13519 -0.34844 0.12616 -0.3543 0.13334 C -0.35925 0.1463 -0.353 0.13033 -0.35755 0.14028 C -0.35821 0.14167 -0.3586 0.14329 -0.35912 0.14468 C -0.35964 0.1456 -0.36029 0.1463 -0.36068 0.14746 C -0.36472 0.15648 -0.36003 0.14769 -0.36393 0.15463 C -0.36419 0.15602 -0.36433 0.15741 -0.36472 0.1588 C -0.36511 0.15996 -0.36589 0.16065 -0.36628 0.16158 C -0.36667 0.1625 -0.3668 0.16343 -0.36706 0.16459 L -0.36706 0.16459 " pathEditMode="relative" ptsTypes="AAAAAAAAAAAAAAAAA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2.08333E-7 1.11111E-6 C -0.0056 -0.00116 -0.0112 -0.00255 -0.0168 -0.00301 C -0.08776 -0.00741 -0.03164 -0.0044 -0.18502 -0.0044 L -0.18502 -0.0044 " pathEditMode="relative" ptsTypes="AAA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12 0.01967 L -0.05912 0.01967 C -0.06237 0.01851 -0.06563 0.01828 -0.06875 0.01666 C -0.07018 0.01597 -0.07136 0.01365 -0.07279 0.0125 C -0.07695 0.00902 -0.08112 0.00509 -0.08555 0.00254 C -0.08945 0.00023 -0.09375 -0.00093 -0.0974 -0.00463 C -0.11211 -0.01945 -0.09596 -0.00186 -0.10625 -0.01598 C -0.10846 -0.01899 -0.1112 -0.0213 -0.11341 -0.02431 C -0.11471 -0.02639 -0.11615 -0.02801 -0.11732 -0.0301 C -0.11901 -0.03287 -0.12057 -0.03565 -0.12214 -0.03866 L -0.12461 -0.04283 C -0.13047 -0.05348 -0.12292 -0.04051 -0.13008 -0.05139 C -0.13242 -0.05487 -0.13307 -0.05672 -0.1349 -0.06135 C -0.13646 -0.06945 -0.13477 -0.06204 -0.13893 -0.07269 C -0.14154 -0.0794 -0.14141 -0.08079 -0.14375 -0.0882 C -0.14518 -0.09306 -0.1461 -0.09375 -0.14844 -0.09815 C -0.15156 -0.10926 -0.14831 -0.09838 -0.15248 -0.1095 C -0.15326 -0.11181 -0.15391 -0.11436 -0.15482 -0.11667 C -0.15586 -0.11899 -0.15703 -0.1213 -0.15807 -0.12362 C -0.15899 -0.12593 -0.15951 -0.12871 -0.16042 -0.13079 C -0.16159 -0.13334 -0.16354 -0.13496 -0.16445 -0.13797 C -0.16719 -0.14792 -0.16537 -0.14468 -0.16914 -0.14931 C -0.17461 -0.16204 -0.17175 -0.15787 -0.17643 -0.16343 C -0.17826 -0.17338 -0.17591 -0.16274 -0.17878 -0.17061 C -0.17943 -0.17223 -0.17982 -0.17431 -0.18034 -0.17616 C -0.18086 -0.17755 -0.18151 -0.17894 -0.1819 -0.18033 C -0.18529 -0.19213 -0.17982 -0.17686 -0.18438 -0.18889 C -0.18464 -0.19075 -0.18477 -0.19283 -0.18516 -0.19468 C -0.18724 -0.20301 -0.18672 -0.19468 -0.18672 -0.20301 L -0.18672 -0.20301 " pathEditMode="relative" ptsTypes="AAAAAAAAAAAAAAAAAAAAAAAAAAAA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13 -0.07176 L -0.02513 -0.07176 L -0.01718 -0.07616 C -0.01614 -0.07662 -0.01497 -0.07685 -0.01406 -0.07754 C -0.01185 -0.07916 -0.00976 -0.08125 -0.00768 -0.08333 C -0.00664 -0.08426 -0.0056 -0.08565 -0.00442 -0.08611 C 0.00065 -0.08796 0.00339 -0.08866 0.00912 -0.09166 C 0.01368 -0.09398 0.01823 -0.09583 0.02266 -0.09884 C 0.02487 -0.10023 0.02696 -0.10185 0.02904 -0.10301 C 0.03386 -0.10555 0.03868 -0.10741 0.04349 -0.11018 C 0.04701 -0.11227 0.05118 -0.11435 0.05456 -0.11736 C 0.05912 -0.12083 0.05899 -0.12176 0.06342 -0.1243 C 0.06511 -0.12523 0.06901 -0.12662 0.07058 -0.12708 C 0.07592 -0.13356 0.06967 -0.12685 0.07618 -0.13148 C 0.0892 -0.14074 0.07305 -0.13171 0.08568 -0.13704 C 0.08868 -0.13842 0.09154 -0.14051 0.09453 -0.14143 C 0.09766 -0.14236 0.10092 -0.14236 0.10404 -0.14282 L 0.11211 -0.14421 C 0.11537 -0.14606 0.12448 -0.15139 0.12878 -0.15278 C 0.13112 -0.15347 0.1336 -0.1537 0.13594 -0.15416 C 0.1461 -0.16319 0.1349 -0.1544 0.14714 -0.15972 C 0.14831 -0.16041 0.14922 -0.16204 0.15039 -0.16273 C 0.15157 -0.16319 0.16159 -0.16528 0.16237 -0.16551 C 0.16628 -0.16666 0.17032 -0.16852 0.17422 -0.16967 C 0.17904 -0.17106 0.19154 -0.17222 0.19506 -0.17245 C 0.19714 -0.17361 0.19922 -0.17454 0.20144 -0.17546 C 0.203 -0.17592 0.20456 -0.17639 0.20625 -0.17685 C 0.21355 -0.17893 0.21224 -0.17824 0.22136 -0.17963 C 0.22266 -0.18055 0.22396 -0.18194 0.22539 -0.18241 C 0.22826 -0.18333 0.23125 -0.18333 0.23412 -0.18379 C 0.2362 -0.18426 0.23842 -0.18472 0.2405 -0.18541 C 0.2461 -0.18657 0.24675 -0.18657 0.25248 -0.18958 C 0.25404 -0.19028 0.2556 -0.19166 0.2573 -0.19236 C 0.2586 -0.19305 0.2599 -0.19305 0.2612 -0.19375 C 0.26263 -0.19444 0.26394 -0.19583 0.26524 -0.19676 C 0.2668 -0.19768 0.26862 -0.19791 0.27006 -0.19954 C 0.27084 -0.20046 0.27162 -0.20162 0.2724 -0.20231 C 0.27318 -0.20301 0.27409 -0.20301 0.27487 -0.2037 C 0.27565 -0.2044 0.27644 -0.20555 0.27722 -0.20648 C 0.27774 -0.20741 0.27813 -0.20879 0.27878 -0.20949 C 0.2793 -0.20995 0.27982 -0.20949 0.28047 -0.20949 L 0.28047 -0.20949 " pathEditMode="relative" ptsTypes="AAAAAAAAAAAAAAAAAAAAAAAAAAAAAAAAAAAAAAAAAA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08333E-6 -3.7037E-6 L 7.08333E-6 -3.7037E-6 C 0.00391 0.00046 0.00795 0.00162 0.01185 0.00139 C 0.02422 0.00093 0.03568 -0.00417 0.04779 -0.00694 C 0.05183 -0.00787 0.05573 -0.00903 0.05977 -0.00995 C 0.0793 -0.01343 0.06251 -0.00857 0.08295 -0.01412 C 0.11498 -0.02292 0.09779 -0.02014 0.12123 -0.02269 C 0.1254 -0.02454 0.12969 -0.02708 0.13399 -0.02824 C 0.13764 -0.0294 0.14141 -0.02847 0.14519 -0.02963 C 0.15378 -0.03264 0.16198 -0.03819 0.17071 -0.0412 C 0.17618 -0.04306 0.18204 -0.04352 0.18738 -0.04676 C 0.20534 -0.05741 0.18529 -0.04583 0.20014 -0.05394 C 0.20183 -0.05463 0.20326 -0.05602 0.20495 -0.05671 C 0.20495 -0.05671 0.21771 -0.06227 0.21771 -0.06227 C 0.22579 -0.06713 0.21329 -0.05995 0.22331 -0.06528 C 0.22761 -0.06759 0.23165 -0.0706 0.23607 -0.07222 C 0.2379 -0.07292 0.23985 -0.07315 0.24167 -0.07384 C 0.2435 -0.07523 0.24532 -0.07685 0.24727 -0.07801 C 0.25105 -0.08032 0.25313 -0.08102 0.25678 -0.08218 C 0.25847 -0.0838 0.26042 -0.08588 0.26238 -0.08657 C 0.2642 -0.08727 0.26615 -0.0875 0.26797 -0.08796 C 0.27422 -0.09167 0.2711 -0.09074 0.27761 -0.09074 L 0.27761 -0.09074 " pathEditMode="relative" ptsTypes="AAAAAAAAAAAAAAAAAAAAAAA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5.18519E-6 L 2.29167E-6 5.18519E-6 C 0.00534 0.00047 0.01719 0.00093 0.02383 0.00278 C 0.02656 0.00348 0.02917 0.00487 0.0319 0.00556 C 0.03477 0.00626 0.03776 0.00626 0.04063 0.00695 C 0.04844 0.00903 0.05599 0.01251 0.0638 0.01413 L 0.09167 0.01968 C 0.10117 0.02454 0.11576 0.03241 0.12604 0.03542 C 0.12943 0.03635 0.13294 0.03635 0.13646 0.03681 C 0.13985 0.0382 0.14336 0.03982 0.14675 0.04098 C 0.15235 0.04306 0.1582 0.04329 0.16354 0.04676 C 0.16953 0.05047 0.17708 0.05602 0.18347 0.05811 C 0.1862 0.05903 0.1888 0.05903 0.19154 0.0595 C 0.19662 0.06181 0.19987 0.06343 0.20508 0.06528 C 0.20664 0.06575 0.2082 0.06621 0.2099 0.06667 C 0.21172 0.06714 0.21732 0.0676 0.2155 0.06806 C 0.21146 0.06899 0.20742 0.06806 0.20352 0.06806 L 0.2043 0.06227 " pathEditMode="relative" ptsTypes="AAAAAAAAAAAAAAAAAA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19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Times New Roman</vt:lpstr>
      <vt:lpstr>Wingdings 3</vt:lpstr>
      <vt:lpstr>Легкий дым</vt:lpstr>
      <vt:lpstr>Дифференциация  С и Ш</vt:lpstr>
      <vt:lpstr>Презентация PowerPoint</vt:lpstr>
      <vt:lpstr>Собери мишке в корзину картинки, в названиях которых можно встретить звук Ш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 С и Ш</dc:title>
  <dc:creator>Слушатель</dc:creator>
  <cp:lastModifiedBy>Слушатель</cp:lastModifiedBy>
  <cp:revision>1</cp:revision>
  <dcterms:created xsi:type="dcterms:W3CDTF">2017-09-29T03:10:49Z</dcterms:created>
  <dcterms:modified xsi:type="dcterms:W3CDTF">2017-09-29T03:11:07Z</dcterms:modified>
</cp:coreProperties>
</file>