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6" r:id="rId4"/>
    <p:sldId id="258" r:id="rId5"/>
    <p:sldId id="261" r:id="rId6"/>
    <p:sldId id="259" r:id="rId7"/>
    <p:sldId id="260" r:id="rId8"/>
    <p:sldId id="262" r:id="rId9"/>
    <p:sldId id="276" r:id="rId10"/>
    <p:sldId id="267" r:id="rId11"/>
    <p:sldId id="269" r:id="rId12"/>
    <p:sldId id="271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2EDA-B07F-415B-8D0B-00D4689E2484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5E92-8169-48E4-9DE9-72619E9B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2EDA-B07F-415B-8D0B-00D4689E2484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5E92-8169-48E4-9DE9-72619E9B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2EDA-B07F-415B-8D0B-00D4689E2484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5E92-8169-48E4-9DE9-72619E9B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2EDA-B07F-415B-8D0B-00D4689E2484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5E92-8169-48E4-9DE9-72619E9B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2EDA-B07F-415B-8D0B-00D4689E2484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5E92-8169-48E4-9DE9-72619E9B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2EDA-B07F-415B-8D0B-00D4689E2484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5E92-8169-48E4-9DE9-72619E9B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2EDA-B07F-415B-8D0B-00D4689E2484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5E92-8169-48E4-9DE9-72619E9B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2EDA-B07F-415B-8D0B-00D4689E2484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5E92-8169-48E4-9DE9-72619E9B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2EDA-B07F-415B-8D0B-00D4689E2484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5E92-8169-48E4-9DE9-72619E9B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2EDA-B07F-415B-8D0B-00D4689E2484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5E92-8169-48E4-9DE9-72619E9B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2EDA-B07F-415B-8D0B-00D4689E2484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5E92-8169-48E4-9DE9-72619E9B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12EDA-B07F-415B-8D0B-00D4689E2484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05E92-8169-48E4-9DE9-72619E9B1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857752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0"/>
            <a:ext cx="4286248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857752" y="2786059"/>
            <a:ext cx="42862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Елизавета </a:t>
            </a:r>
            <a:r>
              <a:rPr lang="en-US" sz="5400" dirty="0" smtClean="0">
                <a:latin typeface="Monotype Corsiva" pitchFamily="66" charset="0"/>
              </a:rPr>
              <a:t>II</a:t>
            </a:r>
          </a:p>
          <a:p>
            <a:pPr algn="ctr"/>
            <a:r>
              <a:rPr lang="en-US" sz="5400" dirty="0" smtClean="0">
                <a:latin typeface="Monotype Corsiva" pitchFamily="66" charset="0"/>
              </a:rPr>
              <a:t>Elizabeth II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6429396"/>
            <a:ext cx="914400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Monotype Corsiva" pitchFamily="66" charset="0"/>
              </a:rPr>
              <a:t>12-я Королева Великобритании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143644"/>
            <a:ext cx="9144000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Владимир Путин и королева Великобритании Елизавета Вторая</a:t>
            </a:r>
            <a:endParaRPr lang="ru-RU" sz="2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57214"/>
            <a:ext cx="9144000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6198990"/>
            <a:ext cx="9143999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Букингемский дворец         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Buckingham Palace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5572140"/>
            <a:ext cx="84296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Букингемский дворец стал официальной лондонской резиденцией британских монархов в 1837 году. В начале XVIII века он принадлежал герцогам Букингемским. Первым британским монархом, который присвоил Букингемскому дворцу официальный статус, была королева Виктория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84830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 </a:t>
            </a:r>
          </a:p>
          <a:p>
            <a:r>
              <a:rPr lang="ru-RU" sz="2400" dirty="0" smtClean="0">
                <a:latin typeface="Monotype Corsiva" pitchFamily="66" charset="0"/>
              </a:rPr>
              <a:t>1. Королева живет в Букингемском дворце в Лондоне</a:t>
            </a:r>
          </a:p>
          <a:p>
            <a:r>
              <a:rPr lang="ru-RU" sz="2400" dirty="0" smtClean="0">
                <a:latin typeface="Monotype Corsiva" pitchFamily="66" charset="0"/>
              </a:rPr>
              <a:t>2. Официальный титул Королевы – </a:t>
            </a:r>
            <a:r>
              <a:rPr lang="en-US" sz="2400" dirty="0" smtClean="0">
                <a:latin typeface="Monotype Corsiva" pitchFamily="66" charset="0"/>
              </a:rPr>
              <a:t>Elizabeth the Second, by the Grace of God of the United Kingdom of Great Britain and Northern Ireland</a:t>
            </a:r>
          </a:p>
          <a:p>
            <a:r>
              <a:rPr lang="en-US" sz="2400" dirty="0" smtClean="0">
                <a:latin typeface="Monotype Corsiva" pitchFamily="66" charset="0"/>
              </a:rPr>
              <a:t>3. </a:t>
            </a:r>
            <a:r>
              <a:rPr lang="ru-RU" sz="2400" dirty="0" smtClean="0">
                <a:latin typeface="Monotype Corsiva" pitchFamily="66" charset="0"/>
              </a:rPr>
              <a:t>Елизавета унаследовала трон 6 февраля 1952 года после смерти своего отца Короля Георгия </a:t>
            </a:r>
            <a:r>
              <a:rPr lang="en-US" sz="2400" dirty="0" smtClean="0">
                <a:latin typeface="Monotype Corsiva" pitchFamily="66" charset="0"/>
              </a:rPr>
              <a:t>VI</a:t>
            </a:r>
          </a:p>
          <a:p>
            <a:r>
              <a:rPr lang="en-US" sz="2400" dirty="0" smtClean="0">
                <a:latin typeface="Monotype Corsiva" pitchFamily="66" charset="0"/>
              </a:rPr>
              <a:t>4. </a:t>
            </a:r>
            <a:r>
              <a:rPr lang="ru-RU" sz="2400" dirty="0" smtClean="0">
                <a:latin typeface="Monotype Corsiva" pitchFamily="66" charset="0"/>
              </a:rPr>
              <a:t>Елизавета была коронована 2 июня 1953 года в Вестминстерском Аббатстве</a:t>
            </a:r>
          </a:p>
          <a:p>
            <a:r>
              <a:rPr lang="ru-RU" sz="2400" dirty="0" smtClean="0">
                <a:latin typeface="Monotype Corsiva" pitchFamily="66" charset="0"/>
              </a:rPr>
              <a:t>5. Фамилия Королевы Виндзор (</a:t>
            </a:r>
            <a:r>
              <a:rPr lang="en-US" sz="2400" dirty="0" smtClean="0">
                <a:latin typeface="Monotype Corsiva" pitchFamily="66" charset="0"/>
              </a:rPr>
              <a:t>Windsor). </a:t>
            </a:r>
            <a:r>
              <a:rPr lang="ru-RU" sz="2400" dirty="0" smtClean="0">
                <a:latin typeface="Monotype Corsiva" pitchFamily="66" charset="0"/>
              </a:rPr>
              <a:t>Обычно Королева не пользуется фамилией (ей не нужен паспорт). </a:t>
            </a:r>
          </a:p>
          <a:p>
            <a:r>
              <a:rPr lang="ru-RU" sz="2400" dirty="0" smtClean="0">
                <a:latin typeface="Monotype Corsiva" pitchFamily="66" charset="0"/>
              </a:rPr>
              <a:t>6. До 1917 года фамилия королевской семьи была </a:t>
            </a:r>
            <a:r>
              <a:rPr lang="en-US" sz="2400" dirty="0" smtClean="0">
                <a:latin typeface="Monotype Corsiva" pitchFamily="66" charset="0"/>
              </a:rPr>
              <a:t>Saxe-</a:t>
            </a:r>
            <a:endParaRPr lang="ru-RU" sz="2400" dirty="0" smtClean="0">
              <a:latin typeface="Monotype Corsiva" pitchFamily="66" charset="0"/>
            </a:endParaRPr>
          </a:p>
          <a:p>
            <a:r>
              <a:rPr lang="en-US" sz="2400" dirty="0" err="1" smtClean="0">
                <a:latin typeface="Monotype Corsiva" pitchFamily="66" charset="0"/>
              </a:rPr>
              <a:t>Coburg</a:t>
            </a:r>
            <a:r>
              <a:rPr lang="en-US" sz="2400" dirty="0" smtClean="0">
                <a:latin typeface="Monotype Corsiva" pitchFamily="66" charset="0"/>
              </a:rPr>
              <a:t>-Gotha. </a:t>
            </a:r>
            <a:r>
              <a:rPr lang="ru-RU" sz="2400" dirty="0" smtClean="0">
                <a:latin typeface="Monotype Corsiva" pitchFamily="66" charset="0"/>
              </a:rPr>
              <a:t>Король Георг </a:t>
            </a:r>
            <a:r>
              <a:rPr lang="en-US" sz="2400" dirty="0" smtClean="0">
                <a:latin typeface="Monotype Corsiva" pitchFamily="66" charset="0"/>
              </a:rPr>
              <a:t>V </a:t>
            </a:r>
            <a:r>
              <a:rPr lang="ru-RU" sz="2400" dirty="0" smtClean="0">
                <a:latin typeface="Monotype Corsiva" pitchFamily="66" charset="0"/>
              </a:rPr>
              <a:t>и его семья отказались </a:t>
            </a:r>
          </a:p>
          <a:p>
            <a:r>
              <a:rPr lang="ru-RU" sz="2400" dirty="0" smtClean="0">
                <a:latin typeface="Monotype Corsiva" pitchFamily="66" charset="0"/>
              </a:rPr>
              <a:t>от всех своих немецких </a:t>
            </a:r>
          </a:p>
          <a:p>
            <a:r>
              <a:rPr lang="ru-RU" sz="2400" dirty="0" smtClean="0">
                <a:latin typeface="Monotype Corsiva" pitchFamily="66" charset="0"/>
              </a:rPr>
              <a:t>титулов в результате Первой Мировой Войны</a:t>
            </a:r>
          </a:p>
          <a:p>
            <a:r>
              <a:rPr lang="ru-RU" sz="2400" dirty="0" smtClean="0">
                <a:latin typeface="Monotype Corsiva" pitchFamily="66" charset="0"/>
              </a:rPr>
              <a:t>7. Официальные королевские резиденции: </a:t>
            </a:r>
            <a:r>
              <a:rPr lang="en-US" sz="2400" dirty="0" smtClean="0">
                <a:latin typeface="Monotype Corsiva" pitchFamily="66" charset="0"/>
              </a:rPr>
              <a:t>Buckingham </a:t>
            </a:r>
            <a:endParaRPr lang="ru-RU" sz="2400" dirty="0" smtClean="0">
              <a:latin typeface="Monotype Corsiva" pitchFamily="66" charset="0"/>
            </a:endParaRPr>
          </a:p>
          <a:p>
            <a:r>
              <a:rPr lang="en-US" sz="2400" dirty="0" smtClean="0">
                <a:latin typeface="Monotype Corsiva" pitchFamily="66" charset="0"/>
              </a:rPr>
              <a:t>Palace, Windsor Castle, </a:t>
            </a:r>
            <a:r>
              <a:rPr lang="en-US" sz="2400" dirty="0" err="1" smtClean="0">
                <a:latin typeface="Monotype Corsiva" pitchFamily="66" charset="0"/>
              </a:rPr>
              <a:t>St.James</a:t>
            </a:r>
            <a:r>
              <a:rPr lang="en-US" sz="2400" dirty="0" smtClean="0">
                <a:latin typeface="Monotype Corsiva" pitchFamily="66" charset="0"/>
              </a:rPr>
              <a:t> Palace, </a:t>
            </a:r>
            <a:r>
              <a:rPr lang="en-US" sz="2400" dirty="0" err="1" smtClean="0">
                <a:latin typeface="Monotype Corsiva" pitchFamily="66" charset="0"/>
              </a:rPr>
              <a:t>Balmoral</a:t>
            </a:r>
            <a:r>
              <a:rPr lang="en-US" sz="2400" dirty="0" smtClean="0">
                <a:latin typeface="Monotype Corsiva" pitchFamily="66" charset="0"/>
              </a:rPr>
              <a:t> Castle, </a:t>
            </a:r>
            <a:endParaRPr lang="ru-RU" sz="2400" dirty="0" smtClean="0">
              <a:latin typeface="Monotype Corsiva" pitchFamily="66" charset="0"/>
            </a:endParaRPr>
          </a:p>
          <a:p>
            <a:r>
              <a:rPr lang="en-US" sz="2400" dirty="0" smtClean="0">
                <a:latin typeface="Monotype Corsiva" pitchFamily="66" charset="0"/>
              </a:rPr>
              <a:t>Frogmore House, The Palace of </a:t>
            </a:r>
            <a:r>
              <a:rPr lang="en-US" sz="2400" dirty="0" err="1" smtClean="0">
                <a:latin typeface="Monotype Corsiva" pitchFamily="66" charset="0"/>
              </a:rPr>
              <a:t>Holyroodhouse</a:t>
            </a:r>
            <a:r>
              <a:rPr lang="en-US" sz="2400" dirty="0" smtClean="0">
                <a:latin typeface="Monotype Corsiva" pitchFamily="66" charset="0"/>
              </a:rPr>
              <a:t>, </a:t>
            </a:r>
            <a:endParaRPr lang="ru-RU" sz="2400" dirty="0" smtClean="0">
              <a:latin typeface="Monotype Corsiva" pitchFamily="66" charset="0"/>
            </a:endParaRPr>
          </a:p>
          <a:p>
            <a:r>
              <a:rPr lang="en-US" sz="2400" dirty="0" err="1" smtClean="0">
                <a:latin typeface="Monotype Corsiva" pitchFamily="66" charset="0"/>
              </a:rPr>
              <a:t>Sandringham</a:t>
            </a:r>
            <a:r>
              <a:rPr lang="en-US" sz="2400" dirty="0" smtClean="0">
                <a:latin typeface="Monotype Corsiva" pitchFamily="66" charset="0"/>
              </a:rPr>
              <a:t> House </a:t>
            </a:r>
            <a:r>
              <a:rPr lang="ru-RU" sz="2400" dirty="0" smtClean="0">
                <a:latin typeface="Monotype Corsiva" pitchFamily="66" charset="0"/>
              </a:rPr>
              <a:t>и  </a:t>
            </a:r>
            <a:r>
              <a:rPr lang="en-US" sz="2400" dirty="0" smtClean="0">
                <a:latin typeface="Monotype Corsiva" pitchFamily="66" charset="0"/>
              </a:rPr>
              <a:t>Kensington Palace</a:t>
            </a:r>
            <a:endParaRPr lang="ru-RU" sz="2400" dirty="0" smtClean="0">
              <a:latin typeface="Monotype Corsiva" pitchFamily="66" charset="0"/>
            </a:endParaRPr>
          </a:p>
          <a:p>
            <a:endParaRPr lang="ru-RU" sz="2400" dirty="0" smtClean="0">
              <a:latin typeface="Monotype Corsiva" pitchFamily="66" charset="0"/>
            </a:endParaRPr>
          </a:p>
          <a:p>
            <a:endParaRPr lang="ru-RU" sz="2400" dirty="0">
              <a:latin typeface="Monotype Corsiva" pitchFamily="66" charset="0"/>
            </a:endParaRPr>
          </a:p>
          <a:p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3429000"/>
            <a:ext cx="2857488" cy="3638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868" y="0"/>
            <a:ext cx="5572132" cy="71096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HM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Queen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Elizabeth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II,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Elizabeth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Alexandra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Mary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Windsor</a:t>
            </a:r>
            <a:endParaRPr lang="en-US" sz="24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.21 апреля 1926, Лондон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— царствующая королева и глава государства Соединённое Королевство Великобритании и Северной Ирландии, также является королевой 15 государств Британского Содружества наций (Австралия, Антигуа и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Барбуда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, Багамы, Барбадос, Белиз, Гренада, Канада, Новая Зеландия, Папуа — Новая Гвинея, Сент-Винсент и Гренадины,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Сент-Китс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и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Невис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, Сент-Люсия, Соломоновы Острова, Тувалу, Ямайка). Высший Президент Республики Фиджи, глава Англиканской церкви, Верховный Главнокомандующий британскими вооружёнными силами, полковник, Лорд острова Мэн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64330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Vadim_\Рабочий стол\шекспир рисунок\Рисунок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631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7150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715008" y="0"/>
            <a:ext cx="3428992" cy="69865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ru-RU" sz="2800" dirty="0" smtClean="0">
              <a:latin typeface="Monotype Corsiva" pitchFamily="66" charset="0"/>
            </a:endParaRP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Елизавета выполняет только представительские функции, практически не оказывая никакого влияния на политику страны. В первые годы её царствования она ещё играла какую-то роль в назначении премьер-министра, если в правящей партии не было явного лидера.</a:t>
            </a:r>
          </a:p>
          <a:p>
            <a:pPr algn="ctr"/>
            <a:endParaRPr lang="ru-RU" sz="2800" dirty="0">
              <a:latin typeface="Monotype Corsiva" pitchFamily="66" charset="0"/>
            </a:endParaRP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 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143644"/>
            <a:ext cx="914400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Королева Елизавета II с супругом - герцогом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Эдинбургским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принцом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Филиппом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5286388"/>
            <a:ext cx="9144000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Титул Ее Королевского Величества в Соединенном Королевстве звучит так: «Елизавета Вторая, Божьей милостью Королева Соединенного Королевства Великобритании и Северной Ирландии и других ее Владений и Территорий, Глава Содружества, Защитница Веры».</a:t>
            </a:r>
            <a:endParaRPr lang="ru-RU" sz="2400" dirty="0">
              <a:solidFill>
                <a:schemeClr val="accent2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5286388"/>
            <a:ext cx="9144000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B0F0"/>
                </a:solidFill>
                <a:latin typeface="Monotype Corsiva" pitchFamily="66" charset="0"/>
              </a:rPr>
              <a:t>День рождения каждый год пышно празднуется в </a:t>
            </a:r>
            <a:r>
              <a:rPr lang="ru-RU" sz="2400" dirty="0" err="1" smtClean="0">
                <a:solidFill>
                  <a:srgbClr val="00B0F0"/>
                </a:solidFill>
                <a:latin typeface="Monotype Corsiva" pitchFamily="66" charset="0"/>
              </a:rPr>
              <a:t>Виндзорском</a:t>
            </a:r>
            <a:r>
              <a:rPr lang="ru-RU" sz="2400" dirty="0" smtClean="0">
                <a:solidFill>
                  <a:srgbClr val="00B0F0"/>
                </a:solidFill>
                <a:latin typeface="Monotype Corsiva" pitchFamily="66" charset="0"/>
              </a:rPr>
              <a:t> замке. Начинается он с прогулки по городу . Непременно дается 21-зарядный салют, который звучит в полдень.</a:t>
            </a:r>
          </a:p>
          <a:p>
            <a:pPr algn="ctr"/>
            <a:endParaRPr lang="ru-RU" sz="2400" dirty="0">
              <a:solidFill>
                <a:srgbClr val="00B0F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572140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B0F0"/>
                </a:solidFill>
                <a:latin typeface="Monotype Corsiva" pitchFamily="66" charset="0"/>
              </a:rPr>
              <a:t>Несмотря на то, что настоящий день рождения Елизаветы II приходится на 21 апреля, официально празднуется он только в июне – этой традиции уже более чем 260</a:t>
            </a:r>
            <a:endParaRPr lang="ru-RU" sz="2400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285728"/>
            <a:ext cx="4786346" cy="629763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Торжественная церемония проносить (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troop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) знамя (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the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colour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) перед строем (чтобы солдаты могли отличить свой флаг в бою) берет свое начало в 18 веке, и с 1805 года день рождения правящих королей отмечается проведением такого парада ежегодно.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Парад начинается возле Букингемского дворца и проходит вдоль улицы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The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Mall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. Экипаж Королевы покидает дворец в 10.40ч, чтобы ровно к 11.00ч прибыть на церемониальную площадку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Horseguards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Parade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Whitehall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. В час дня королевская семья собирается на балконе дворца . Финал – полет самолетов Королевских военно-воздушных войск. 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00200"/>
            <a:ext cx="2714644" cy="48737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92905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417</TotalTime>
  <Words>479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Торжественная церемония проносить (troop) знамя (the colour) перед строем (чтобы солдаты могли отличить свой флаг в бою) берет свое начало в 18 веке, и с 1805 года день рождения правящих королей отмечается проведением такого парада ежегодно. Парад начинается возле Букингемского дворца и проходит вдоль улицы The Mall. Экипаж Королевы покидает дворец в 10.40ч, чтобы ровно к 11.00ч прибыть на церемониальную площадку Horseguards Parade, Whitehall. В час дня королевская семья собирается на балконе дворца . Финал – полет самолетов Королевских военно-воздушных войск. 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dodoka</cp:lastModifiedBy>
  <cp:revision>14</cp:revision>
  <dcterms:created xsi:type="dcterms:W3CDTF">2011-01-30T07:38:45Z</dcterms:created>
  <dcterms:modified xsi:type="dcterms:W3CDTF">2017-09-29T20:29:50Z</dcterms:modified>
</cp:coreProperties>
</file>