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"/>
  </p:notesMasterIdLst>
  <p:sldIdLst>
    <p:sldId id="279" r:id="rId2"/>
    <p:sldId id="256" r:id="rId3"/>
    <p:sldId id="257" r:id="rId4"/>
    <p:sldId id="265" r:id="rId5"/>
    <p:sldId id="266" r:id="rId6"/>
  </p:sldIdLst>
  <p:sldSz cx="11160125" cy="7559675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5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44" autoAdjust="0"/>
  </p:normalViewPr>
  <p:slideViewPr>
    <p:cSldViewPr snapToGrid="0" showGuides="1">
      <p:cViewPr varScale="1">
        <p:scale>
          <a:sx n="42" d="100"/>
          <a:sy n="42" d="100"/>
        </p:scale>
        <p:origin x="1171" y="38"/>
      </p:cViewPr>
      <p:guideLst>
        <p:guide orient="horz" pos="2381"/>
        <p:guide pos="35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8E945-7568-4940-A118-54F584BC4AA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1252538"/>
            <a:ext cx="4992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C4882-2FBA-476A-8C09-157F0B579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04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C4882-2FBA-476A-8C09-157F0B57980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12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5016" y="1237197"/>
            <a:ext cx="8370094" cy="2631887"/>
          </a:xfrm>
        </p:spPr>
        <p:txBody>
          <a:bodyPr anchor="b"/>
          <a:lstStyle>
            <a:lvl1pPr algn="ctr">
              <a:defRPr sz="549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5016" y="3970580"/>
            <a:ext cx="8370094" cy="1825171"/>
          </a:xfrm>
        </p:spPr>
        <p:txBody>
          <a:bodyPr/>
          <a:lstStyle>
            <a:lvl1pPr marL="0" indent="0" algn="ctr">
              <a:buNone/>
              <a:defRPr sz="2197"/>
            </a:lvl1pPr>
            <a:lvl2pPr marL="418521" indent="0" algn="ctr">
              <a:buNone/>
              <a:defRPr sz="1831"/>
            </a:lvl2pPr>
            <a:lvl3pPr marL="837042" indent="0" algn="ctr">
              <a:buNone/>
              <a:defRPr sz="1648"/>
            </a:lvl3pPr>
            <a:lvl4pPr marL="1255563" indent="0" algn="ctr">
              <a:buNone/>
              <a:defRPr sz="1465"/>
            </a:lvl4pPr>
            <a:lvl5pPr marL="1674084" indent="0" algn="ctr">
              <a:buNone/>
              <a:defRPr sz="1465"/>
            </a:lvl5pPr>
            <a:lvl6pPr marL="2092604" indent="0" algn="ctr">
              <a:buNone/>
              <a:defRPr sz="1465"/>
            </a:lvl6pPr>
            <a:lvl7pPr marL="2511125" indent="0" algn="ctr">
              <a:buNone/>
              <a:defRPr sz="1465"/>
            </a:lvl7pPr>
            <a:lvl8pPr marL="2929646" indent="0" algn="ctr">
              <a:buNone/>
              <a:defRPr sz="1465"/>
            </a:lvl8pPr>
            <a:lvl9pPr marL="3348167" indent="0" algn="ctr">
              <a:buNone/>
              <a:defRPr sz="1465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037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13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986464" y="402483"/>
            <a:ext cx="240640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7259" y="402483"/>
            <a:ext cx="7079704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9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446" y="1884670"/>
            <a:ext cx="9625608" cy="3144614"/>
          </a:xfrm>
        </p:spPr>
        <p:txBody>
          <a:bodyPr anchor="b"/>
          <a:lstStyle>
            <a:lvl1pPr>
              <a:defRPr sz="5492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1446" y="5059034"/>
            <a:ext cx="9625608" cy="1653678"/>
          </a:xfrm>
        </p:spPr>
        <p:txBody>
          <a:bodyPr/>
          <a:lstStyle>
            <a:lvl1pPr marL="0" indent="0">
              <a:buNone/>
              <a:defRPr sz="2197">
                <a:solidFill>
                  <a:schemeClr val="tx1">
                    <a:tint val="75000"/>
                  </a:schemeClr>
                </a:solidFill>
              </a:defRPr>
            </a:lvl1pPr>
            <a:lvl2pPr marL="418521" indent="0">
              <a:buNone/>
              <a:defRPr sz="1831">
                <a:solidFill>
                  <a:schemeClr val="tx1">
                    <a:tint val="75000"/>
                  </a:schemeClr>
                </a:solidFill>
              </a:defRPr>
            </a:lvl2pPr>
            <a:lvl3pPr marL="837042" indent="0">
              <a:buNone/>
              <a:defRPr sz="1648">
                <a:solidFill>
                  <a:schemeClr val="tx1">
                    <a:tint val="75000"/>
                  </a:schemeClr>
                </a:solidFill>
              </a:defRPr>
            </a:lvl3pPr>
            <a:lvl4pPr marL="1255563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4pPr>
            <a:lvl5pPr marL="1674084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5pPr>
            <a:lvl6pPr marL="2092604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6pPr>
            <a:lvl7pPr marL="2511125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7pPr>
            <a:lvl8pPr marL="2929646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8pPr>
            <a:lvl9pPr marL="3348167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73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7259" y="2012414"/>
            <a:ext cx="4743053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49813" y="2012414"/>
            <a:ext cx="4743053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22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712" y="402483"/>
            <a:ext cx="9625608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712" y="1853171"/>
            <a:ext cx="4721256" cy="908210"/>
          </a:xfrm>
        </p:spPr>
        <p:txBody>
          <a:bodyPr anchor="b"/>
          <a:lstStyle>
            <a:lvl1pPr marL="0" indent="0">
              <a:buNone/>
              <a:defRPr sz="2197" b="1"/>
            </a:lvl1pPr>
            <a:lvl2pPr marL="418521" indent="0">
              <a:buNone/>
              <a:defRPr sz="1831" b="1"/>
            </a:lvl2pPr>
            <a:lvl3pPr marL="837042" indent="0">
              <a:buNone/>
              <a:defRPr sz="1648" b="1"/>
            </a:lvl3pPr>
            <a:lvl4pPr marL="1255563" indent="0">
              <a:buNone/>
              <a:defRPr sz="1465" b="1"/>
            </a:lvl4pPr>
            <a:lvl5pPr marL="1674084" indent="0">
              <a:buNone/>
              <a:defRPr sz="1465" b="1"/>
            </a:lvl5pPr>
            <a:lvl6pPr marL="2092604" indent="0">
              <a:buNone/>
              <a:defRPr sz="1465" b="1"/>
            </a:lvl6pPr>
            <a:lvl7pPr marL="2511125" indent="0">
              <a:buNone/>
              <a:defRPr sz="1465" b="1"/>
            </a:lvl7pPr>
            <a:lvl8pPr marL="2929646" indent="0">
              <a:buNone/>
              <a:defRPr sz="1465" b="1"/>
            </a:lvl8pPr>
            <a:lvl9pPr marL="3348167" indent="0">
              <a:buNone/>
              <a:defRPr sz="146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8712" y="2761381"/>
            <a:ext cx="4721256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49813" y="1853171"/>
            <a:ext cx="4744507" cy="908210"/>
          </a:xfrm>
        </p:spPr>
        <p:txBody>
          <a:bodyPr anchor="b"/>
          <a:lstStyle>
            <a:lvl1pPr marL="0" indent="0">
              <a:buNone/>
              <a:defRPr sz="2197" b="1"/>
            </a:lvl1pPr>
            <a:lvl2pPr marL="418521" indent="0">
              <a:buNone/>
              <a:defRPr sz="1831" b="1"/>
            </a:lvl2pPr>
            <a:lvl3pPr marL="837042" indent="0">
              <a:buNone/>
              <a:defRPr sz="1648" b="1"/>
            </a:lvl3pPr>
            <a:lvl4pPr marL="1255563" indent="0">
              <a:buNone/>
              <a:defRPr sz="1465" b="1"/>
            </a:lvl4pPr>
            <a:lvl5pPr marL="1674084" indent="0">
              <a:buNone/>
              <a:defRPr sz="1465" b="1"/>
            </a:lvl5pPr>
            <a:lvl6pPr marL="2092604" indent="0">
              <a:buNone/>
              <a:defRPr sz="1465" b="1"/>
            </a:lvl6pPr>
            <a:lvl7pPr marL="2511125" indent="0">
              <a:buNone/>
              <a:defRPr sz="1465" b="1"/>
            </a:lvl7pPr>
            <a:lvl8pPr marL="2929646" indent="0">
              <a:buNone/>
              <a:defRPr sz="1465" b="1"/>
            </a:lvl8pPr>
            <a:lvl9pPr marL="3348167" indent="0">
              <a:buNone/>
              <a:defRPr sz="146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49813" y="2761381"/>
            <a:ext cx="4744507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51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348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3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713" y="503978"/>
            <a:ext cx="3599430" cy="1763924"/>
          </a:xfrm>
        </p:spPr>
        <p:txBody>
          <a:bodyPr anchor="b"/>
          <a:lstStyle>
            <a:lvl1pPr>
              <a:defRPr sz="292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4507" y="1088454"/>
            <a:ext cx="5649813" cy="5372269"/>
          </a:xfrm>
        </p:spPr>
        <p:txBody>
          <a:bodyPr/>
          <a:lstStyle>
            <a:lvl1pPr>
              <a:defRPr sz="2929"/>
            </a:lvl1pPr>
            <a:lvl2pPr>
              <a:defRPr sz="2563"/>
            </a:lvl2pPr>
            <a:lvl3pPr>
              <a:defRPr sz="2197"/>
            </a:lvl3pPr>
            <a:lvl4pPr>
              <a:defRPr sz="1831"/>
            </a:lvl4pPr>
            <a:lvl5pPr>
              <a:defRPr sz="1831"/>
            </a:lvl5pPr>
            <a:lvl6pPr>
              <a:defRPr sz="1831"/>
            </a:lvl6pPr>
            <a:lvl7pPr>
              <a:defRPr sz="1831"/>
            </a:lvl7pPr>
            <a:lvl8pPr>
              <a:defRPr sz="1831"/>
            </a:lvl8pPr>
            <a:lvl9pPr>
              <a:defRPr sz="183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8713" y="2267902"/>
            <a:ext cx="3599430" cy="4201570"/>
          </a:xfrm>
        </p:spPr>
        <p:txBody>
          <a:bodyPr/>
          <a:lstStyle>
            <a:lvl1pPr marL="0" indent="0">
              <a:buNone/>
              <a:defRPr sz="1465"/>
            </a:lvl1pPr>
            <a:lvl2pPr marL="418521" indent="0">
              <a:buNone/>
              <a:defRPr sz="1282"/>
            </a:lvl2pPr>
            <a:lvl3pPr marL="837042" indent="0">
              <a:buNone/>
              <a:defRPr sz="1098"/>
            </a:lvl3pPr>
            <a:lvl4pPr marL="1255563" indent="0">
              <a:buNone/>
              <a:defRPr sz="915"/>
            </a:lvl4pPr>
            <a:lvl5pPr marL="1674084" indent="0">
              <a:buNone/>
              <a:defRPr sz="915"/>
            </a:lvl5pPr>
            <a:lvl6pPr marL="2092604" indent="0">
              <a:buNone/>
              <a:defRPr sz="915"/>
            </a:lvl6pPr>
            <a:lvl7pPr marL="2511125" indent="0">
              <a:buNone/>
              <a:defRPr sz="915"/>
            </a:lvl7pPr>
            <a:lvl8pPr marL="2929646" indent="0">
              <a:buNone/>
              <a:defRPr sz="915"/>
            </a:lvl8pPr>
            <a:lvl9pPr marL="3348167" indent="0">
              <a:buNone/>
              <a:defRPr sz="91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23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713" y="503978"/>
            <a:ext cx="3599430" cy="1763924"/>
          </a:xfrm>
        </p:spPr>
        <p:txBody>
          <a:bodyPr anchor="b"/>
          <a:lstStyle>
            <a:lvl1pPr>
              <a:defRPr sz="292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44507" y="1088454"/>
            <a:ext cx="5649813" cy="5372269"/>
          </a:xfrm>
        </p:spPr>
        <p:txBody>
          <a:bodyPr/>
          <a:lstStyle>
            <a:lvl1pPr marL="0" indent="0">
              <a:buNone/>
              <a:defRPr sz="2929"/>
            </a:lvl1pPr>
            <a:lvl2pPr marL="418521" indent="0">
              <a:buNone/>
              <a:defRPr sz="2563"/>
            </a:lvl2pPr>
            <a:lvl3pPr marL="837042" indent="0">
              <a:buNone/>
              <a:defRPr sz="2197"/>
            </a:lvl3pPr>
            <a:lvl4pPr marL="1255563" indent="0">
              <a:buNone/>
              <a:defRPr sz="1831"/>
            </a:lvl4pPr>
            <a:lvl5pPr marL="1674084" indent="0">
              <a:buNone/>
              <a:defRPr sz="1831"/>
            </a:lvl5pPr>
            <a:lvl6pPr marL="2092604" indent="0">
              <a:buNone/>
              <a:defRPr sz="1831"/>
            </a:lvl6pPr>
            <a:lvl7pPr marL="2511125" indent="0">
              <a:buNone/>
              <a:defRPr sz="1831"/>
            </a:lvl7pPr>
            <a:lvl8pPr marL="2929646" indent="0">
              <a:buNone/>
              <a:defRPr sz="1831"/>
            </a:lvl8pPr>
            <a:lvl9pPr marL="3348167" indent="0">
              <a:buNone/>
              <a:defRPr sz="1831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8713" y="2267902"/>
            <a:ext cx="3599430" cy="4201570"/>
          </a:xfrm>
        </p:spPr>
        <p:txBody>
          <a:bodyPr/>
          <a:lstStyle>
            <a:lvl1pPr marL="0" indent="0">
              <a:buNone/>
              <a:defRPr sz="1465"/>
            </a:lvl1pPr>
            <a:lvl2pPr marL="418521" indent="0">
              <a:buNone/>
              <a:defRPr sz="1282"/>
            </a:lvl2pPr>
            <a:lvl3pPr marL="837042" indent="0">
              <a:buNone/>
              <a:defRPr sz="1098"/>
            </a:lvl3pPr>
            <a:lvl4pPr marL="1255563" indent="0">
              <a:buNone/>
              <a:defRPr sz="915"/>
            </a:lvl4pPr>
            <a:lvl5pPr marL="1674084" indent="0">
              <a:buNone/>
              <a:defRPr sz="915"/>
            </a:lvl5pPr>
            <a:lvl6pPr marL="2092604" indent="0">
              <a:buNone/>
              <a:defRPr sz="915"/>
            </a:lvl6pPr>
            <a:lvl7pPr marL="2511125" indent="0">
              <a:buNone/>
              <a:defRPr sz="915"/>
            </a:lvl7pPr>
            <a:lvl8pPr marL="2929646" indent="0">
              <a:buNone/>
              <a:defRPr sz="915"/>
            </a:lvl8pPr>
            <a:lvl9pPr marL="3348167" indent="0">
              <a:buNone/>
              <a:defRPr sz="91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27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259" y="402483"/>
            <a:ext cx="962560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7259" y="2012414"/>
            <a:ext cx="962560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259" y="7006699"/>
            <a:ext cx="251102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7063D-8299-43B2-9B80-4F080DF17A20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6792" y="7006699"/>
            <a:ext cx="376654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881838" y="7006699"/>
            <a:ext cx="251102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2EF74-98D0-40B4-8913-16708AA7A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0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837042" rtl="0" eaLnBrk="1" latinLnBrk="0" hangingPunct="1">
        <a:lnSpc>
          <a:spcPct val="90000"/>
        </a:lnSpc>
        <a:spcBef>
          <a:spcPct val="0"/>
        </a:spcBef>
        <a:buNone/>
        <a:defRPr sz="40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9260" indent="-209260" algn="l" defTabSz="83704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2563" kern="1200">
          <a:solidFill>
            <a:schemeClr val="tx1"/>
          </a:solidFill>
          <a:latin typeface="+mn-lt"/>
          <a:ea typeface="+mn-ea"/>
          <a:cs typeface="+mn-cs"/>
        </a:defRPr>
      </a:lvl1pPr>
      <a:lvl2pPr marL="627781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2197" kern="1200">
          <a:solidFill>
            <a:schemeClr val="tx1"/>
          </a:solidFill>
          <a:latin typeface="+mn-lt"/>
          <a:ea typeface="+mn-ea"/>
          <a:cs typeface="+mn-cs"/>
        </a:defRPr>
      </a:lvl2pPr>
      <a:lvl3pPr marL="1046302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831" kern="1200">
          <a:solidFill>
            <a:schemeClr val="tx1"/>
          </a:solidFill>
          <a:latin typeface="+mn-lt"/>
          <a:ea typeface="+mn-ea"/>
          <a:cs typeface="+mn-cs"/>
        </a:defRPr>
      </a:lvl3pPr>
      <a:lvl4pPr marL="1464823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4pPr>
      <a:lvl5pPr marL="1883344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5pPr>
      <a:lvl6pPr marL="2301865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6pPr>
      <a:lvl7pPr marL="2720386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7pPr>
      <a:lvl8pPr marL="3138907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8pPr>
      <a:lvl9pPr marL="3557427" indent="-209260" algn="l" defTabSz="837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1pPr>
      <a:lvl2pPr marL="418521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2pPr>
      <a:lvl3pPr marL="837042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3pPr>
      <a:lvl4pPr marL="1255563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4pPr>
      <a:lvl5pPr marL="1674084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5pPr>
      <a:lvl6pPr marL="2092604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6pPr>
      <a:lvl7pPr marL="2511125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7pPr>
      <a:lvl8pPr marL="2929646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8pPr>
      <a:lvl9pPr marL="3348167" algn="l" defTabSz="837042" rtl="0" eaLnBrk="1" latinLnBrk="0" hangingPunct="1">
        <a:defRPr sz="16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1160125" cy="75656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5886" y="1808560"/>
            <a:ext cx="10564238" cy="1361872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АКЦИЯ «Сдай батарейку - спаси ЕЖИКА»</a:t>
            </a: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9431" y="5408579"/>
            <a:ext cx="3891063" cy="2151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99890" y="0"/>
            <a:ext cx="8560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8 Пушкинского района , Санкт-Петербург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37" b="-1718"/>
          <a:stretch/>
        </p:blipFill>
        <p:spPr>
          <a:xfrm>
            <a:off x="4280288" y="3398337"/>
            <a:ext cx="3560206" cy="200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622" y="2542136"/>
            <a:ext cx="7304474" cy="4425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28" b="-1"/>
          <a:stretch/>
        </p:blipFill>
        <p:spPr>
          <a:xfrm rot="5400000">
            <a:off x="155344" y="2587686"/>
            <a:ext cx="3083747" cy="219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28567" y="5236375"/>
            <a:ext cx="31791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СДАЙ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БАТАРЕЙКУ - СПАСИ МЕНЯ!!!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МОЖЕМ СДЕЛАТЬ МИР ЧУТОЧКУ ЛУЧШЕ, ДАЖЕ ТАКИМ, НЕ САМЫМ ОЧЕВИДНЫМ, НО ПРОСТЫМ СПОСОБОМ!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26582" y="0"/>
            <a:ext cx="557847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НЕЛЬЗЯ ВЫКИДЫВАТЬ ИСПОЛЬЗОВАННЫЕ БАТАРЕЙКИ ВМЕСТЕ С ОБЫЧНЫМ МУСОРОМ?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1675" y="806557"/>
            <a:ext cx="47153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САДУ В РАМКАХ ЭКОЛОГИЧЕСКОГО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 АКЦИЯ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«СДАЙ БАТАРЕЙКУ – СПАСИ ЁЖИКА!»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75898" y="548375"/>
            <a:ext cx="40856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РЕШИЛ ПРИВЛЕЧЬ ВНИМАНИЕ ДЕТЕЙ И ВЗРОСЛЫХ К НЕОБХОДИМОСТИ УТИЛИЗАЦИИ ПОТЕНЦИАЛЬНО ОПАСНЫХ ДЛЯ ОКРУЖАЮЩЕЙ СРЕДЫ ОТХОДОВ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4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874" y="223040"/>
            <a:ext cx="4572000" cy="281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84357">
            <a:off x="215191" y="2875614"/>
            <a:ext cx="3602990" cy="4309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779">
            <a:off x="7882323" y="3029765"/>
            <a:ext cx="2859932" cy="4264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949711" y="3084283"/>
            <a:ext cx="39803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БАТАРЕЙКА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Батарейка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элемент питания, автономный источник электричества для разнообразных устройств . Батарейки бывают нескольких видов: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мизинчиковые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«пальчиковые»,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крона»,«бочка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«таблетка».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70586" y="163729"/>
            <a:ext cx="1492199" cy="27708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6899" y="269150"/>
            <a:ext cx="2691643" cy="261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1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08126">
            <a:off x="203416" y="181306"/>
            <a:ext cx="4443509" cy="3329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3871" flipH="1">
            <a:off x="8356107" y="3704188"/>
            <a:ext cx="2710055" cy="332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25735">
            <a:off x="54512" y="3741049"/>
            <a:ext cx="2262873" cy="3629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165">
            <a:off x="6697217" y="153159"/>
            <a:ext cx="4339418" cy="3241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425170" y="3155868"/>
            <a:ext cx="5662816" cy="907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92984" y="3165133"/>
            <a:ext cx="557847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батарейка и ее большой вред для окружающей среды  Отслужившие свой век батарейки возвращаются, чтобы навредить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3"/>
          <a:stretch/>
        </p:blipFill>
        <p:spPr>
          <a:xfrm>
            <a:off x="3026464" y="4318184"/>
            <a:ext cx="5061522" cy="310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13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2924">
            <a:off x="6589718" y="446041"/>
            <a:ext cx="4316348" cy="322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97858">
            <a:off x="-155762" y="1202501"/>
            <a:ext cx="5195969" cy="367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589718" y="4042396"/>
            <a:ext cx="4316348" cy="30739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ПУНКТЫ ПРИЕМА ИСПОЛЬЗОВАННЫХ БАТАРЕЕК – ЭКОТЕРМИНАЛЫ (ЭКОБОКСЫ)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Экотерминал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представляет собой металлический ящик, оборудованный специальной системой приема опасных отходов. Вы можете сдать в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Экотерминалы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 компактные энергосберегающие лампы, ртутные термометры БАТАРЕЙКИ.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3" b="-5246"/>
          <a:stretch/>
        </p:blipFill>
        <p:spPr>
          <a:xfrm>
            <a:off x="4515131" y="209812"/>
            <a:ext cx="2074587" cy="220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8257" y="2530174"/>
            <a:ext cx="1984443" cy="3210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93453" y="5916008"/>
            <a:ext cx="5580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С ОТСЛУЖИВШИМИ БАТАРЕЙКАМИ Не выбрасывай батарейку в мусорное ведро, положите отдельно, чтобы потом сдать в специальный пункт приёма. </a:t>
            </a:r>
          </a:p>
        </p:txBody>
      </p:sp>
    </p:spTree>
    <p:extLst>
      <p:ext uri="{BB962C8B-B14F-4D97-AF65-F5344CB8AC3E}">
        <p14:creationId xmlns:p14="http://schemas.microsoft.com/office/powerpoint/2010/main" val="10491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195</Words>
  <Application>Microsoft Office PowerPoint</Application>
  <PresentationFormat>Произвольный</PresentationFormat>
  <Paragraphs>16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semicvetiki</dc:creator>
  <cp:lastModifiedBy>semicvetiki</cp:lastModifiedBy>
  <cp:revision>48</cp:revision>
  <dcterms:created xsi:type="dcterms:W3CDTF">2017-01-20T11:15:54Z</dcterms:created>
  <dcterms:modified xsi:type="dcterms:W3CDTF">2017-09-29T09:45:38Z</dcterms:modified>
</cp:coreProperties>
</file>