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58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7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61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983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651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94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950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762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5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02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13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9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8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45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2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37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08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FBCF6F-44FA-4D90-9EA8-5B274BF9C0B8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3EE1E2A-374B-4DB9-950F-636606A86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492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ru.wikipedia.org/wiki/ProSiebe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ProSieben" TargetMode="External"/><Relationship Id="rId2" Type="http://schemas.openxmlformats.org/officeDocument/2006/relationships/hyperlink" Target="https://ru.wikipedia.org/wiki/Galileo_(ProSieben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Моя любимая телепередача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Писал: </a:t>
            </a:r>
            <a:r>
              <a:rPr lang="ru-RU" dirty="0" err="1" smtClean="0"/>
              <a:t>Шефер</a:t>
            </a:r>
            <a:r>
              <a:rPr lang="ru-RU" dirty="0" smtClean="0"/>
              <a:t> Владислав</a:t>
            </a:r>
          </a:p>
          <a:p>
            <a:r>
              <a:rPr lang="ru-RU" dirty="0" smtClean="0"/>
              <a:t>Ученик 8 Г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20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714103"/>
          </a:xfrm>
        </p:spPr>
        <p:txBody>
          <a:bodyPr/>
          <a:lstStyle/>
          <a:p>
            <a:r>
              <a:rPr lang="ru-RU" dirty="0" smtClean="0"/>
              <a:t>Телепередача в оригинале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262744"/>
            <a:ext cx="10131425" cy="3108960"/>
          </a:xfrm>
        </p:spPr>
        <p:txBody>
          <a:bodyPr>
            <a:normAutofit/>
          </a:bodyPr>
          <a:lstStyle/>
          <a:p>
            <a:r>
              <a:rPr lang="ru-RU" sz="1600" b="1" dirty="0" err="1"/>
              <a:t>Galileo</a:t>
            </a:r>
            <a:r>
              <a:rPr lang="ru-RU" sz="1600" dirty="0"/>
              <a:t> — оригинальная немецкая познавательная телепередача, транслирующаяся с 30 октября 1998 года. Выходит ежедневно с 19:05 по 20:15 (по Берлинскому времени) на канале </a:t>
            </a:r>
            <a:r>
              <a:rPr lang="ru-RU" sz="1600" dirty="0" err="1">
                <a:hlinkClick r:id="rId2" tooltip="ProSieben"/>
              </a:rPr>
              <a:t>ProSieben</a:t>
            </a:r>
            <a:r>
              <a:rPr lang="ru-RU" sz="1600" dirty="0"/>
              <a:t>. В России транслировалась на телеканале 24 Техно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Со стороны многих известных учёных программа </a:t>
            </a:r>
            <a:r>
              <a:rPr lang="ru-RU" sz="1600" dirty="0" err="1"/>
              <a:t>Galileo</a:t>
            </a:r>
            <a:r>
              <a:rPr lang="ru-RU" sz="1600" dirty="0"/>
              <a:t> позиционируется как псевдо-научная телепрограмма. Качество образовательной концепции программы оценивается как относительно-высокое, в то же время качество материала оценивается как сомнительное. По этой причине программа позиционируется как «развлекательный тележурнал», а не как «научно-познавательный тележурнал». Хотя программа не продается под этим именем, концепцию дизайна и самой программы в целом могут использовать другие страны для производства своих телепередач.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473" y="4371704"/>
            <a:ext cx="2389506" cy="2389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32" y="4261541"/>
            <a:ext cx="2787832" cy="22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856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04800"/>
            <a:ext cx="10131425" cy="940527"/>
          </a:xfrm>
        </p:spPr>
        <p:txBody>
          <a:bodyPr>
            <a:normAutofit/>
          </a:bodyPr>
          <a:lstStyle/>
          <a:p>
            <a:r>
              <a:rPr lang="ru-RU" dirty="0" smtClean="0"/>
              <a:t>Наша Версия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027611"/>
            <a:ext cx="10131425" cy="33963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b="1" dirty="0"/>
              <a:t>«</a:t>
            </a:r>
            <a:r>
              <a:rPr lang="ru-RU" sz="1600" b="1" dirty="0" err="1"/>
              <a:t>Галиле́о</a:t>
            </a:r>
            <a:r>
              <a:rPr lang="ru-RU" sz="1600" b="1" dirty="0"/>
              <a:t>»</a:t>
            </a:r>
            <a:r>
              <a:rPr lang="ru-RU" sz="1600" dirty="0"/>
              <a:t> — телевизионная развлекательно-познавательная программа об устройстве мира. Является русским вариантом немецкой программы «</a:t>
            </a:r>
            <a:r>
              <a:rPr lang="ru-RU" sz="1600" dirty="0" err="1">
                <a:hlinkClick r:id="rId2" tooltip="Galileo (ProSieben)"/>
              </a:rPr>
              <a:t>Galileo</a:t>
            </a:r>
            <a:r>
              <a:rPr lang="ru-RU" sz="1600" dirty="0"/>
              <a:t>» канала </a:t>
            </a:r>
            <a:r>
              <a:rPr lang="ru-RU" sz="1600" dirty="0" err="1">
                <a:hlinkClick r:id="rId3" tooltip="ProSieben"/>
              </a:rPr>
              <a:t>ProSieben</a:t>
            </a:r>
            <a:r>
              <a:rPr lang="ru-RU" sz="1600" dirty="0"/>
              <a:t>. Выходила на канале СТС, ведущий — Александр Пушной. Программу производит ООО «</a:t>
            </a:r>
            <a:r>
              <a:rPr lang="ru-RU" sz="1600" dirty="0" err="1"/>
              <a:t>ГалилеоМедиа</a:t>
            </a:r>
            <a:r>
              <a:rPr lang="ru-RU" sz="1600" dirty="0"/>
              <a:t>» по лицензии и при содействии «</a:t>
            </a:r>
            <a:r>
              <a:rPr lang="ru-RU" sz="1600" dirty="0" err="1"/>
              <a:t>Victoria</a:t>
            </a:r>
            <a:r>
              <a:rPr lang="ru-RU" sz="1600" dirty="0"/>
              <a:t> </a:t>
            </a:r>
            <a:r>
              <a:rPr lang="ru-RU" sz="1600" dirty="0" err="1"/>
              <a:t>Production</a:t>
            </a:r>
            <a:r>
              <a:rPr lang="ru-RU" sz="1600" dirty="0"/>
              <a:t>» и «</a:t>
            </a:r>
            <a:r>
              <a:rPr lang="ru-RU" sz="1600" dirty="0" err="1"/>
              <a:t>SevenOne</a:t>
            </a:r>
            <a:r>
              <a:rPr lang="ru-RU" sz="1600" dirty="0"/>
              <a:t> </a:t>
            </a:r>
            <a:r>
              <a:rPr lang="ru-RU" sz="1600" dirty="0" err="1"/>
              <a:t>International</a:t>
            </a:r>
            <a:r>
              <a:rPr lang="ru-RU" sz="1600" dirty="0"/>
              <a:t>».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В основном каждый выпуск состоит из нескольких сюжетов и одного эксперимента в студии. Сюжеты могут быть как из оригинальной немецкой версии, так и снятые уже русской командой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dirty="0" smtClean="0"/>
              <a:t>О программе наши критики отзывались довольно хорошо, а учёные не опровергали её звания </a:t>
            </a:r>
            <a:r>
              <a:rPr lang="ru-RU" sz="1600" dirty="0"/>
              <a:t>«научно-познавательный тележурнал</a:t>
            </a:r>
            <a:r>
              <a:rPr lang="ru-RU" sz="1600" dirty="0" smtClean="0"/>
              <a:t>». Чем не может похвастаться оригинальная версия.</a:t>
            </a:r>
          </a:p>
          <a:p>
            <a:pPr marL="0" indent="0">
              <a:buNone/>
            </a:pPr>
            <a:r>
              <a:rPr lang="ru-RU" sz="1600" dirty="0"/>
              <a:t>28 февраля 2013 года вышел последний выпуск, после чего показ «Галилео» был прерван. Четырнадцатый сезон программы был возобновлён на СТС только с 3 марта 2015 года и продолжался до 22 мая 2015 года. В официальной группе программы «</a:t>
            </a:r>
            <a:r>
              <a:rPr lang="ru-RU" sz="1600" dirty="0" err="1"/>
              <a:t>ВКонтакте</a:t>
            </a:r>
            <a:r>
              <a:rPr lang="ru-RU" sz="1600" dirty="0"/>
              <a:t>» в комментариях под 1084 выпуском шеф-редактор Дмитрий </a:t>
            </a:r>
            <a:r>
              <a:rPr lang="ru-RU" sz="1600" dirty="0" err="1"/>
              <a:t>Самородов</a:t>
            </a:r>
            <a:r>
              <a:rPr lang="ru-RU" sz="1600" dirty="0"/>
              <a:t> написал, что данный выпуск был самым последним выпуском программы</a:t>
            </a:r>
            <a:endParaRPr lang="ru-RU" sz="1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40" y="4432662"/>
            <a:ext cx="4207692" cy="2103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8" y="4423954"/>
            <a:ext cx="2921725" cy="219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7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731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Информационно-экранная специфика телевидения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36915"/>
            <a:ext cx="10131425" cy="5207726"/>
          </a:xfrm>
        </p:spPr>
        <p:txBody>
          <a:bodyPr>
            <a:normAutofit/>
          </a:bodyPr>
          <a:lstStyle/>
          <a:p>
            <a:r>
              <a:rPr lang="ru-RU" sz="1600" dirty="0"/>
              <a:t>Телевидение, наряду с другими средствами массовой информации, призвано удовлетворять информационные потребности человека, общества, государства. Как средство связи с реальным миром, средство общения телевидение способствует выработке новой политики координации и взаимообмена культурными ценностями. </a:t>
            </a:r>
            <a:r>
              <a:rPr lang="ru-RU" sz="1600" dirty="0" smtClean="0"/>
              <a:t>Такое </a:t>
            </a:r>
            <a:r>
              <a:rPr lang="ru-RU" sz="1600" dirty="0"/>
              <a:t>положение телевидения как посредника в осуществлении объединения населения, поддержания социальных связей остается неизменным, отвечающим характеру современной культуры и цивилизации.</a:t>
            </a:r>
          </a:p>
          <a:p>
            <a:r>
              <a:rPr lang="ru-RU" sz="1600" dirty="0"/>
              <a:t>Сегодня телевидение занимает одно из ведущих мест не только в системе средств массовой коммуникации, но и в системе искусств, превосходя все остальные виды искусства, прежде всего по охвату аудитории. Например, телевидение оставалось не только главным, но и единственным для значительной части российской аудитории средством удовлетворения информационных и культурных потребностей, приобретения знаний, организации досуга, когда в начале 1990-х гг. резко упали тиражи газет и центральные издания часто не доходили до провинции; когда литературно-художественные журналы растеряли своих подписчиков, а большинство кинотеатров пустовало; когда многие книгоиздатели в погоне за коммерческим успехом оказывали предпочтение бульварному чтиву в ущерб настоящей литературе</a:t>
            </a:r>
            <a:r>
              <a:rPr lang="ru-RU" sz="1600" dirty="0" smtClean="0"/>
              <a:t>.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95363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28</TotalTime>
  <Words>195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Небеса</vt:lpstr>
      <vt:lpstr>Моя любимая телепередача</vt:lpstr>
      <vt:lpstr>Телепередача в оригинале</vt:lpstr>
      <vt:lpstr>Наша Версия</vt:lpstr>
      <vt:lpstr>Информационно-экранная специфика телевидения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любимая телепередача</dc:title>
  <dc:creator>User</dc:creator>
  <cp:lastModifiedBy>User</cp:lastModifiedBy>
  <cp:revision>4</cp:revision>
  <dcterms:created xsi:type="dcterms:W3CDTF">2017-04-12T15:46:37Z</dcterms:created>
  <dcterms:modified xsi:type="dcterms:W3CDTF">2017-04-13T11:08:12Z</dcterms:modified>
</cp:coreProperties>
</file>