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gif"/><Relationship Id="rId9" Type="http://schemas.openxmlformats.org/officeDocument/2006/relationships/image" Target="../media/image2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928670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85719" y="714356"/>
            <a:ext cx="857256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 Чего не стало»</a:t>
            </a:r>
          </a:p>
          <a:p>
            <a:pPr algn="ctr"/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(развитие зрительного внимания и памяти, автоматизация звуков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 [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словах)</a:t>
            </a: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Составила учитель-логопед: </a:t>
            </a:r>
          </a:p>
          <a:p>
            <a:pPr algn="r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Тувышкина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О.В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928670"/>
            <a:ext cx="871543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игры</a:t>
            </a:r>
            <a:r>
              <a:rPr lang="ru-RU" sz="3200" b="1" dirty="0" smtClean="0">
                <a:solidFill>
                  <a:schemeClr val="accent6"/>
                </a:solidFill>
              </a:rPr>
              <a:t>:</a:t>
            </a:r>
            <a:r>
              <a:rPr lang="ru-RU" sz="4000" b="1" dirty="0" smtClean="0"/>
              <a:t> </a:t>
            </a:r>
            <a:r>
              <a:rPr lang="ru-RU" b="1" dirty="0" smtClean="0"/>
              <a:t>развивать</a:t>
            </a:r>
            <a:r>
              <a:rPr lang="ru-RU" sz="4000" b="1" dirty="0" smtClean="0"/>
              <a:t> </a:t>
            </a:r>
            <a:r>
              <a:rPr lang="ru-RU" sz="2000" b="1" dirty="0" smtClean="0"/>
              <a:t>зрительное внимание и кратковременную память детей; закреплять   правильное произношение сонорных звуков в словах;  обучать целенаправленному запоминанию информации; воспитывать честность.</a:t>
            </a:r>
            <a:endParaRPr lang="ru-RU" sz="2000" dirty="0" smtClean="0"/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игры: </a:t>
            </a:r>
            <a:r>
              <a:rPr lang="ru-RU" sz="2000" b="1" dirty="0" smtClean="0"/>
              <a:t>На экране появляется 9 картинок. Ребенку предлагается назвать и запомнить их. Затем ребенок отворачивается или закрывает глаза, а педагог «прячет» картинку. Ребенок открывает глаза или поворачивается лицом к экрану и  отгадывает, какой картинки не стало, отвечая фразой: «Нет якоря» или « Не стало якоря». Если играет несколько детей, за каждый правильный ответ педагог дает фишку. Выигрывает тот, у кого больше фишек.</a:t>
            </a:r>
            <a:endParaRPr lang="ru-RU" sz="2000" dirty="0" smtClean="0"/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AutoShape 2" descr="Картинки по запросу шапка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шапка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Картинки по запросу шапка картинки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1743075" cy="1714512"/>
          </a:xfrm>
          <a:prstGeom prst="rect">
            <a:avLst/>
          </a:prstGeom>
          <a:noFill/>
        </p:spPr>
      </p:pic>
      <p:pic>
        <p:nvPicPr>
          <p:cNvPr id="6152" name="Picture 8" descr="Картинки по запросу душ картинки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28604"/>
            <a:ext cx="1857362" cy="1714512"/>
          </a:xfrm>
          <a:prstGeom prst="rect">
            <a:avLst/>
          </a:prstGeom>
          <a:noFill/>
        </p:spPr>
      </p:pic>
      <p:pic>
        <p:nvPicPr>
          <p:cNvPr id="6154" name="Picture 10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28605"/>
            <a:ext cx="1833562" cy="1714512"/>
          </a:xfrm>
          <a:prstGeom prst="rect">
            <a:avLst/>
          </a:prstGeom>
          <a:noFill/>
        </p:spPr>
      </p:pic>
      <p:pic>
        <p:nvPicPr>
          <p:cNvPr id="6156" name="Picture 12" descr="Картинки по запросу мышь картинки для дет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2571744"/>
            <a:ext cx="1881150" cy="1643074"/>
          </a:xfrm>
          <a:prstGeom prst="rect">
            <a:avLst/>
          </a:prstGeom>
          <a:noFill/>
        </p:spPr>
      </p:pic>
      <p:pic>
        <p:nvPicPr>
          <p:cNvPr id="6158" name="Picture 14" descr="Картинки по запросу шар картинки для дете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571744"/>
            <a:ext cx="1857388" cy="1643074"/>
          </a:xfrm>
          <a:prstGeom prst="rect">
            <a:avLst/>
          </a:prstGeom>
          <a:noFill/>
        </p:spPr>
      </p:pic>
      <p:pic>
        <p:nvPicPr>
          <p:cNvPr id="6160" name="Picture 16" descr="Картинки по запросу лягушка картинки для дете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2571744"/>
            <a:ext cx="1857388" cy="1643074"/>
          </a:xfrm>
          <a:prstGeom prst="rect">
            <a:avLst/>
          </a:prstGeom>
          <a:noFill/>
        </p:spPr>
      </p:pic>
      <p:pic>
        <p:nvPicPr>
          <p:cNvPr id="6162" name="Picture 18" descr="Картинки по запросу шарф картинки для дете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643446"/>
            <a:ext cx="1857388" cy="1809716"/>
          </a:xfrm>
          <a:prstGeom prst="rect">
            <a:avLst/>
          </a:prstGeom>
          <a:noFill/>
        </p:spPr>
      </p:pic>
      <p:pic>
        <p:nvPicPr>
          <p:cNvPr id="3" name="Picture 2" descr="Картинки по запросу картинки для детей вишня"/>
          <p:cNvPicPr>
            <a:picLocks noChangeAspect="1" noChangeArrowheads="1"/>
          </p:cNvPicPr>
          <p:nvPr/>
        </p:nvPicPr>
        <p:blipFill>
          <a:blip r:embed="rId10"/>
          <a:srcRect l="3704" t="4000" r="3704"/>
          <a:stretch>
            <a:fillRect/>
          </a:stretch>
        </p:blipFill>
        <p:spPr bwMode="auto">
          <a:xfrm>
            <a:off x="3643306" y="4643446"/>
            <a:ext cx="1857388" cy="1785950"/>
          </a:xfrm>
          <a:prstGeom prst="rect">
            <a:avLst/>
          </a:prstGeom>
          <a:noFill/>
        </p:spPr>
      </p:pic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6578" y="4714884"/>
            <a:ext cx="1785950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Картинки по запросу картинки для детей жу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1714512" cy="1714512"/>
          </a:xfrm>
          <a:prstGeom prst="rect">
            <a:avLst/>
          </a:prstGeom>
          <a:noFill/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57166"/>
            <a:ext cx="1714512" cy="1714489"/>
          </a:xfrm>
          <a:prstGeom prst="rect">
            <a:avLst/>
          </a:prstGeom>
          <a:noFill/>
        </p:spPr>
      </p:pic>
      <p:pic>
        <p:nvPicPr>
          <p:cNvPr id="5126" name="Picture 6" descr="Картинки по запросу картинки для детей жаб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57166"/>
            <a:ext cx="1785950" cy="1738308"/>
          </a:xfrm>
          <a:prstGeom prst="rect">
            <a:avLst/>
          </a:prstGeom>
          <a:noFill/>
        </p:spPr>
      </p:pic>
      <p:pic>
        <p:nvPicPr>
          <p:cNvPr id="5128" name="Picture 8" descr="Картинки по запросу картинки для детей жи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1928802"/>
            <a:ext cx="1714512" cy="1714512"/>
          </a:xfrm>
          <a:prstGeom prst="rect">
            <a:avLst/>
          </a:prstGeom>
          <a:noFill/>
        </p:spPr>
      </p:pic>
      <p:pic>
        <p:nvPicPr>
          <p:cNvPr id="5130" name="Picture 10" descr="Похожее изображ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2571744"/>
            <a:ext cx="1714512" cy="1714512"/>
          </a:xfrm>
          <a:prstGeom prst="rect">
            <a:avLst/>
          </a:prstGeom>
          <a:noFill/>
        </p:spPr>
      </p:pic>
      <p:pic>
        <p:nvPicPr>
          <p:cNvPr id="5132" name="Picture 12" descr="Похожее изображени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2" y="2571744"/>
            <a:ext cx="1714512" cy="1714488"/>
          </a:xfrm>
          <a:prstGeom prst="rect">
            <a:avLst/>
          </a:prstGeom>
          <a:noFill/>
        </p:spPr>
      </p:pic>
      <p:pic>
        <p:nvPicPr>
          <p:cNvPr id="5134" name="Picture 14" descr="Картинки по запросу картинки для детей ежи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52" y="4572008"/>
            <a:ext cx="1728783" cy="1714512"/>
          </a:xfrm>
          <a:prstGeom prst="rect">
            <a:avLst/>
          </a:prstGeom>
          <a:noFill/>
        </p:spPr>
      </p:pic>
      <p:pic>
        <p:nvPicPr>
          <p:cNvPr id="5136" name="Picture 16" descr="Похожее изображение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4786322"/>
            <a:ext cx="1714512" cy="1714512"/>
          </a:xfrm>
          <a:prstGeom prst="rect">
            <a:avLst/>
          </a:prstGeom>
          <a:noFill/>
        </p:spPr>
      </p:pic>
      <p:pic>
        <p:nvPicPr>
          <p:cNvPr id="5138" name="Picture 18" descr="Картинки по запросу картинки для детей медвежонок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4572008"/>
            <a:ext cx="1714512" cy="1690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500306"/>
            <a:ext cx="1643074" cy="1571636"/>
          </a:xfrm>
          <a:prstGeom prst="rect">
            <a:avLst/>
          </a:prstGeom>
          <a:noFill/>
        </p:spPr>
      </p:pic>
      <p:pic>
        <p:nvPicPr>
          <p:cNvPr id="4100" name="Picture 4" descr="Картинки по запросу картинки для детей боч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00042"/>
            <a:ext cx="1643057" cy="1571636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картинки для детей ключ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500042"/>
            <a:ext cx="1643074" cy="1571636"/>
          </a:xfrm>
          <a:prstGeom prst="rect">
            <a:avLst/>
          </a:prstGeom>
          <a:noFill/>
        </p:spPr>
      </p:pic>
      <p:pic>
        <p:nvPicPr>
          <p:cNvPr id="4106" name="Picture 10" descr="Картинки по запросу картинки для детей чайн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00042"/>
            <a:ext cx="1666892" cy="1571636"/>
          </a:xfrm>
          <a:prstGeom prst="rect">
            <a:avLst/>
          </a:prstGeom>
          <a:noFill/>
        </p:spPr>
      </p:pic>
      <p:pic>
        <p:nvPicPr>
          <p:cNvPr id="4108" name="Picture 12" descr="Картинки по запросу картинки для детей чаш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2500306"/>
            <a:ext cx="1714512" cy="1571636"/>
          </a:xfrm>
          <a:prstGeom prst="rect">
            <a:avLst/>
          </a:prstGeom>
          <a:noFill/>
        </p:spPr>
      </p:pic>
      <p:pic>
        <p:nvPicPr>
          <p:cNvPr id="4110" name="Picture 14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500306"/>
            <a:ext cx="1643074" cy="1571636"/>
          </a:xfrm>
          <a:prstGeom prst="rect">
            <a:avLst/>
          </a:prstGeom>
          <a:noFill/>
        </p:spPr>
      </p:pic>
      <p:pic>
        <p:nvPicPr>
          <p:cNvPr id="4112" name="Picture 16" descr="Картинки по запросу картинки для детей печь"/>
          <p:cNvPicPr>
            <a:picLocks noChangeAspect="1" noChangeArrowheads="1"/>
          </p:cNvPicPr>
          <p:nvPr/>
        </p:nvPicPr>
        <p:blipFill>
          <a:blip r:embed="rId9"/>
          <a:srcRect l="11786" r="9999"/>
          <a:stretch>
            <a:fillRect/>
          </a:stretch>
        </p:blipFill>
        <p:spPr bwMode="auto">
          <a:xfrm>
            <a:off x="7143768" y="4572008"/>
            <a:ext cx="1643074" cy="1714512"/>
          </a:xfrm>
          <a:prstGeom prst="rect">
            <a:avLst/>
          </a:prstGeom>
          <a:noFill/>
        </p:spPr>
      </p:pic>
      <p:pic>
        <p:nvPicPr>
          <p:cNvPr id="4114" name="Picture 18" descr="Похожее изображение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57620" y="4572008"/>
            <a:ext cx="1714497" cy="1714511"/>
          </a:xfrm>
          <a:prstGeom prst="rect">
            <a:avLst/>
          </a:prstGeom>
          <a:noFill/>
        </p:spPr>
      </p:pic>
      <p:pic>
        <p:nvPicPr>
          <p:cNvPr id="4116" name="Picture 20" descr="Картинки по запросу картинки для детей пчела"/>
          <p:cNvPicPr>
            <a:picLocks noChangeAspect="1" noChangeArrowheads="1"/>
          </p:cNvPicPr>
          <p:nvPr/>
        </p:nvPicPr>
        <p:blipFill>
          <a:blip r:embed="rId11"/>
          <a:srcRect l="13636" r="14772"/>
          <a:stretch>
            <a:fillRect/>
          </a:stretch>
        </p:blipFill>
        <p:spPr bwMode="auto">
          <a:xfrm>
            <a:off x="785786" y="4572008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780b_732400c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Картинки по запросу картинки для детей щу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1857388" cy="1762124"/>
          </a:xfrm>
          <a:prstGeom prst="rect">
            <a:avLst/>
          </a:prstGeom>
          <a:noFill/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57166"/>
            <a:ext cx="1857388" cy="1785950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картинки для детей щенок"/>
          <p:cNvPicPr>
            <a:picLocks noChangeAspect="1" noChangeArrowheads="1"/>
          </p:cNvPicPr>
          <p:nvPr/>
        </p:nvPicPr>
        <p:blipFill>
          <a:blip r:embed="rId5" cstate="print"/>
          <a:srcRect b="9090"/>
          <a:stretch>
            <a:fillRect/>
          </a:stretch>
        </p:blipFill>
        <p:spPr bwMode="auto">
          <a:xfrm>
            <a:off x="3643306" y="357166"/>
            <a:ext cx="1785950" cy="1785950"/>
          </a:xfrm>
          <a:prstGeom prst="rect">
            <a:avLst/>
          </a:prstGeom>
          <a:noFill/>
        </p:spPr>
      </p:pic>
      <p:pic>
        <p:nvPicPr>
          <p:cNvPr id="3080" name="Picture 8" descr="Картинки по запросу картинки для детей ящ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2428868"/>
            <a:ext cx="1928826" cy="1785950"/>
          </a:xfrm>
          <a:prstGeom prst="rect">
            <a:avLst/>
          </a:prstGeom>
          <a:noFill/>
        </p:spPr>
      </p:pic>
      <p:pic>
        <p:nvPicPr>
          <p:cNvPr id="3082" name="Picture 10" descr="Картинки по запросу картинки для детей плащ"/>
          <p:cNvPicPr>
            <a:picLocks noChangeAspect="1" noChangeArrowheads="1"/>
          </p:cNvPicPr>
          <p:nvPr/>
        </p:nvPicPr>
        <p:blipFill>
          <a:blip r:embed="rId7" cstate="print"/>
          <a:srcRect l="8696" r="7246"/>
          <a:stretch>
            <a:fillRect/>
          </a:stretch>
        </p:blipFill>
        <p:spPr bwMode="auto">
          <a:xfrm>
            <a:off x="3571868" y="2428868"/>
            <a:ext cx="1857388" cy="1785950"/>
          </a:xfrm>
          <a:prstGeom prst="rect">
            <a:avLst/>
          </a:prstGeom>
          <a:noFill/>
        </p:spPr>
      </p:pic>
      <p:pic>
        <p:nvPicPr>
          <p:cNvPr id="3084" name="Picture 12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2428868"/>
            <a:ext cx="1857388" cy="1785950"/>
          </a:xfrm>
          <a:prstGeom prst="rect">
            <a:avLst/>
          </a:prstGeom>
          <a:noFill/>
        </p:spPr>
      </p:pic>
      <p:pic>
        <p:nvPicPr>
          <p:cNvPr id="3086" name="Picture 14" descr="Картинки по запросу картинки для детей барабанщик"/>
          <p:cNvPicPr>
            <a:picLocks noChangeAspect="1" noChangeArrowheads="1"/>
          </p:cNvPicPr>
          <p:nvPr/>
        </p:nvPicPr>
        <p:blipFill>
          <a:blip r:embed="rId9"/>
          <a:srcRect l="20313" r="18749"/>
          <a:stretch>
            <a:fillRect/>
          </a:stretch>
        </p:blipFill>
        <p:spPr bwMode="auto">
          <a:xfrm>
            <a:off x="642910" y="4572009"/>
            <a:ext cx="1928826" cy="1857388"/>
          </a:xfrm>
          <a:prstGeom prst="rect">
            <a:avLst/>
          </a:prstGeom>
          <a:noFill/>
        </p:spPr>
      </p:pic>
      <p:pic>
        <p:nvPicPr>
          <p:cNvPr id="3088" name="Picture 16" descr="Картинки по запросу картинки для детей овощи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68" y="4572008"/>
            <a:ext cx="1857388" cy="1857388"/>
          </a:xfrm>
          <a:prstGeom prst="rect">
            <a:avLst/>
          </a:prstGeom>
          <a:noFill/>
        </p:spPr>
      </p:pic>
      <p:pic>
        <p:nvPicPr>
          <p:cNvPr id="3090" name="Picture 18" descr="Картинки по запросу картинки для детей щетка для одежды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00826" y="4572008"/>
            <a:ext cx="1971663" cy="1857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145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2017-09-25T19:31:21Z</dcterms:created>
  <dcterms:modified xsi:type="dcterms:W3CDTF">2017-09-26T19:32:44Z</dcterms:modified>
</cp:coreProperties>
</file>