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C9478-3FA7-427F-8928-F26F23B087F7}" type="datetimeFigureOut">
              <a:rPr lang="ru-RU" smtClean="0"/>
              <a:pPr/>
              <a:t>20.12.2016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5D0F-4ABE-4746-95B3-8544F8C99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C9478-3FA7-427F-8928-F26F23B087F7}" type="datetimeFigureOut">
              <a:rPr lang="ru-RU" smtClean="0"/>
              <a:pPr/>
              <a:t>20.12.2016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5D0F-4ABE-4746-95B3-8544F8C99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C9478-3FA7-427F-8928-F26F23B087F7}" type="datetimeFigureOut">
              <a:rPr lang="ru-RU" smtClean="0"/>
              <a:pPr/>
              <a:t>20.12.2016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5D0F-4ABE-4746-95B3-8544F8C99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C9478-3FA7-427F-8928-F26F23B087F7}" type="datetimeFigureOut">
              <a:rPr lang="ru-RU" smtClean="0"/>
              <a:pPr/>
              <a:t>20.12.2016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5D0F-4ABE-4746-95B3-8544F8C99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C9478-3FA7-427F-8928-F26F23B087F7}" type="datetimeFigureOut">
              <a:rPr lang="ru-RU" smtClean="0"/>
              <a:pPr/>
              <a:t>20.12.2016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5D0F-4ABE-4746-95B3-8544F8C99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C9478-3FA7-427F-8928-F26F23B087F7}" type="datetimeFigureOut">
              <a:rPr lang="ru-RU" smtClean="0"/>
              <a:pPr/>
              <a:t>20.12.2016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5D0F-4ABE-4746-95B3-8544F8C99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C9478-3FA7-427F-8928-F26F23B087F7}" type="datetimeFigureOut">
              <a:rPr lang="ru-RU" smtClean="0"/>
              <a:pPr/>
              <a:t>20.12.2016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5D0F-4ABE-4746-95B3-8544F8C99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C9478-3FA7-427F-8928-F26F23B087F7}" type="datetimeFigureOut">
              <a:rPr lang="ru-RU" smtClean="0"/>
              <a:pPr/>
              <a:t>20.12.2016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5D0F-4ABE-4746-95B3-8544F8C99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C9478-3FA7-427F-8928-F26F23B087F7}" type="datetimeFigureOut">
              <a:rPr lang="ru-RU" smtClean="0"/>
              <a:pPr/>
              <a:t>20.12.2016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5D0F-4ABE-4746-95B3-8544F8C99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C9478-3FA7-427F-8928-F26F23B087F7}" type="datetimeFigureOut">
              <a:rPr lang="ru-RU" smtClean="0"/>
              <a:pPr/>
              <a:t>20.12.2016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45D0F-4ABE-4746-95B3-8544F8C99B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C9478-3FA7-427F-8928-F26F23B087F7}" type="datetimeFigureOut">
              <a:rPr lang="ru-RU" smtClean="0"/>
              <a:pPr/>
              <a:t>20.12.2016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0745D0F-4ABE-4746-95B3-8544F8C99B1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AC9478-3FA7-427F-8928-F26F23B087F7}" type="datetimeFigureOut">
              <a:rPr lang="ru-RU" smtClean="0"/>
              <a:pPr/>
              <a:t>20.12.2016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745D0F-4ABE-4746-95B3-8544F8C99B1B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93949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технологий на уроках английского языка.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«Уроки без стресса»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Упражнения для глаз</a:t>
            </a:r>
            <a:b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lide_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  <p:pic>
        <p:nvPicPr>
          <p:cNvPr id="5" name="Содержимое 3" descr="slide_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1928802"/>
            <a:ext cx="5852583" cy="438943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72530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Таким образом, использование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технологий в совокупности с охранительными педагогическими режимами обучения играет большую роль в жизни каждого школьника, позволяет легче и успешнее овладеть необходимыми знаниями на уроке, преодолеть трудности, позволяет достичь цели, решить задачи обучения. Учит детей жить без стрессов, укреплять, сохранять свое и ценить чужое здоровье. Применение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образовательных технологий на уроках способствует самоопределению, самореализации ученика на основе его внутренней мотивации, вводит ребёнка в образовательное поле без потерь для здоровья, с повышенной мотивацией. Подобный подход к обучению не даёт дополнительной нагрузки на нервную систему и способствует творческому развитию личности.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53870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Проблемы в использовании </a:t>
            </a:r>
            <a:r>
              <a:rPr lang="ru-RU" sz="2400" b="1" u="sng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 технологий на уроках английского языка: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несовершенство учебных программ и технологий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неосведомленность учителей иностранного языка по данному вопросу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особенности психического и физического развития школьников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-переполненность групп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-недостаточная материальная, методическая и техническая база школы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05800" cy="621510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/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3600" b="1" dirty="0" smtClean="0">
                <a:latin typeface="Monotype Corsiva" pitchFamily="66" charset="0"/>
              </a:rPr>
              <a:t/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3600" b="1" dirty="0" smtClean="0">
                <a:latin typeface="Monotype Corsiva" pitchFamily="66" charset="0"/>
              </a:rPr>
              <a:t/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3600" b="1" dirty="0" smtClean="0">
                <a:latin typeface="Monotype Corsiva" pitchFamily="66" charset="0"/>
              </a:rPr>
              <a:t/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3600" b="1" dirty="0" smtClean="0">
                <a:latin typeface="Monotype Corsiva" pitchFamily="66" charset="0"/>
              </a:rPr>
              <a:t/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3600" b="1" dirty="0" smtClean="0">
                <a:latin typeface="Monotype Corsiva" pitchFamily="66" charset="0"/>
              </a:rPr>
              <a:t/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3600" b="1" dirty="0" smtClean="0">
                <a:latin typeface="Monotype Corsiva" pitchFamily="66" charset="0"/>
              </a:rPr>
              <a:t/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3600" b="1" dirty="0" smtClean="0">
                <a:latin typeface="Monotype Corsiva" pitchFamily="66" charset="0"/>
              </a:rPr>
              <a:t/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3600" b="1" dirty="0" smtClean="0">
                <a:latin typeface="Monotype Corsiva" pitchFamily="66" charset="0"/>
              </a:rPr>
              <a:t/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3600" b="1" dirty="0" smtClean="0">
                <a:latin typeface="Monotype Corsiva" pitchFamily="66" charset="0"/>
              </a:rPr>
              <a:t/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3600" b="1" dirty="0" smtClean="0">
                <a:latin typeface="Monotype Corsiva" pitchFamily="66" charset="0"/>
              </a:rPr>
              <a:t/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3600" b="1" dirty="0" smtClean="0">
                <a:latin typeface="Monotype Corsiva" pitchFamily="66" charset="0"/>
              </a:rPr>
              <a:t/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3600" b="1" dirty="0" smtClean="0">
                <a:latin typeface="Monotype Corsiva" pitchFamily="66" charset="0"/>
              </a:rPr>
              <a:t/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3600" b="1" dirty="0" smtClean="0">
                <a:latin typeface="Monotype Corsiva" pitchFamily="66" charset="0"/>
              </a:rPr>
              <a:t/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Healthy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mind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healthy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body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В здоровом теле здоровый дух.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u="sng" dirty="0" smtClean="0">
                <a:latin typeface="Times New Roman" pitchFamily="18" charset="0"/>
                <a:cs typeface="Times New Roman" pitchFamily="18" charset="0"/>
              </a:rPr>
              <a:t>Наиболее важные задачи образования:</a:t>
            </a:r>
            <a:br>
              <a:rPr lang="ru-RU" sz="27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сбережение и укрепление здоровья учащихся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формирование у них установки на здоровый образ жизни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выбор таких  технологий преподавания, которые были бы адекватны возрасту учеников, устраняли бы перегрузки и сохраняли здоровье школьников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79674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Главной задачей учителя должно стать должно быть обеспечение максимально благоприятной и комфортной обстановки и создание у детей положительной эмоциональной настроенности на уроке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поэтому на своих уроках я использую: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методы позитивной психологической поддержки ученика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учет индивидуальных особенностей учащегося и дифференцированный подход к детям с разными возможностями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поддержание познавательного интереса к изучению английского языка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-принцип двигательной активности на уроке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5824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Требования к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уровеню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гигиенической рациональности урока: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плотность урока не менее 60% и не более 80%</a:t>
            </a:r>
            <a:br>
              <a:rPr lang="ru-RU" sz="24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- число видов учебной деятельности  4-7</a:t>
            </a:r>
            <a:br>
              <a:rPr lang="ru-RU" sz="24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- средняя продолжительность различных видов учебной деятельности не белее 10 минут</a:t>
            </a:r>
            <a:br>
              <a:rPr lang="ru-RU" sz="24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- частота чередования видов учебной деятельности( не позднее, чем через 7-10 минут)</a:t>
            </a:r>
            <a:br>
              <a:rPr lang="ru-RU" sz="24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- число видов преподавания ( не менее 3)</a:t>
            </a:r>
            <a:br>
              <a:rPr lang="ru-RU" sz="24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- наличие эмоциональных разрядок (2-3)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53870"/>
          </a:xfrm>
        </p:spPr>
        <p:txBody>
          <a:bodyPr>
            <a:normAutofit fontScale="90000"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Виды разрядок используемых на уроках английского языка:</a:t>
            </a:r>
            <a:b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физкультминутки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работа в группах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обучающие мультфильмы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игра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песня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упражнения для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глаз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творческие проекты 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224978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u="sng" dirty="0" smtClean="0">
                <a:latin typeface="Times New Roman" pitchFamily="18" charset="0"/>
                <a:cs typeface="Times New Roman" pitchFamily="18" charset="0"/>
              </a:rPr>
              <a:t>Физкультминутки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Физкультминутки должны проводиться на начальном этапе утомления, выполнение упражнений при сильном утомлении не даёт желаемого результата.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Часто я прошу учеников провести физкультминутку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самим, и они делают это с большим удовольствием. Обязательным условием эффективного проведения подобных форм разрядки – положительный эмоциональный фон. Одна из самых любимых физкультминуток моих учеников видео с песней «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Head and Shoulders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6" y="4071942"/>
            <a:ext cx="3476649" cy="2607487"/>
          </a:xfrm>
        </p:spPr>
      </p:pic>
      <p:pic>
        <p:nvPicPr>
          <p:cNvPr id="7" name="Содержимое 6" descr="img (1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14942" y="4071942"/>
            <a:ext cx="3500462" cy="262534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264320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Работа в группах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Предотвратить умственную перегрузку, поддержать работоспособность, снять усталость помогает групповая работа. Она формирует у учащихся новое умение оценивать свою работу, сопоставлять ее с работой одноклассников, активизирует их инициативу и самостоятельность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IMG_190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3305969"/>
            <a:ext cx="4038600" cy="3028950"/>
          </a:xfrm>
        </p:spPr>
      </p:pic>
      <p:pic>
        <p:nvPicPr>
          <p:cNvPr id="12" name="Содержимое 11" descr="IMG_1899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3305969"/>
            <a:ext cx="4038600" cy="302895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Обучающие мультфильмы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помощью мультфильмов изучается алфавит, произношение, лексика , грамматика. Дети одновременно и весело проводят время и изучают иностранную речь. В состав УМК «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Spotlight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входят видео к каждому уроку.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x_430b485d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2143116"/>
            <a:ext cx="4038600" cy="2271713"/>
          </a:xfrm>
        </p:spPr>
      </p:pic>
      <p:pic>
        <p:nvPicPr>
          <p:cNvPr id="6" name="Содержимое 5" descr="m_30dd750a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071538" y="4714884"/>
            <a:ext cx="2571768" cy="1928826"/>
          </a:xfrm>
        </p:spPr>
      </p:pic>
      <p:pic>
        <p:nvPicPr>
          <p:cNvPr id="7" name="Рисунок 6" descr="wpid-muzzy-in-gondoland_i_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3643314"/>
            <a:ext cx="4572012" cy="304800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53606"/>
          </a:xfrm>
        </p:spPr>
        <p:txBody>
          <a:bodyPr>
            <a:no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Песня.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Практически на каждом уроке дети поют песни, выполняя движения руками, ногами, головой.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Песня хороша на всех уровнях обучения, она является одним из наиболее эффективных способов воздействия на чувства и эмоции учащихся.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Песни дают возможность расслабиться, сделать небольшой перерыв в напряженной учебной  деятельности на уроке.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hqdefaul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4071942"/>
            <a:ext cx="3623479" cy="2717609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251</TotalTime>
  <Words>63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Использование здоровьесберегающих технологий на уроках английского языка.   «Уроки без стресса»</vt:lpstr>
      <vt:lpstr>              Healthy mind in a healthy body.   В здоровом теле здоровый дух.  Наиболее важные задачи образования:  - сбережение и укрепление здоровья учащихся  - формирование у них установки на здоровый образ жизни  - выбор таких  технологий преподавания, которые были бы адекватны возрасту учеников, устраняли бы перегрузки и сохраняли здоровье школьников  </vt:lpstr>
      <vt:lpstr>Главной задачей учителя должно стать должно быть обеспечение максимально благоприятной и комфортной обстановки и создание у детей положительной эмоциональной настроенности на уроке,  поэтому на своих уроках я использую:  - методы позитивной психологической поддержки ученика - учет индивидуальных особенностей учащегося и дифференцированный подход к детям с разными возможностями - поддержание познавательного интереса к изучению английского языка -принцип двигательной активности на уроке   </vt:lpstr>
      <vt:lpstr>Требования к уровеню гигиенической рациональности урока:  - плотность урока не менее 60% и не более 80% - число видов учебной деятельности  4-7 - средняя продолжительность различных видов учебной деятельности не белее 10 минут - частота чередования видов учебной деятельности( не позднее, чем через 7-10 минут) - число видов преподавания ( не менее 3) - наличие эмоциональных разрядок (2-3)  </vt:lpstr>
      <vt:lpstr>Виды разрядок используемых на уроках английского языка: - физкультминутки   - работа в группах   - обучающие мультфильмы  - игра  - песня  - упражнения для глаз  - творческие проекты    </vt:lpstr>
      <vt:lpstr>  Физкультминутки  Физкультминутки должны проводиться на начальном этапе утомления, выполнение упражнений при сильном утомлении не даёт желаемого результата. Часто я прошу учеников провести физкультминутку самим, и они делают это с большим удовольствием. Обязательным условием эффективного проведения подобных форм разрядки – положительный эмоциональный фон. Одна из самых любимых физкультминуток моих учеников видео с песней «Head and Shoulders». </vt:lpstr>
      <vt:lpstr>      Работа в группах  Предотвратить умственную перегрузку, поддержать работоспособность, снять усталость помогает групповая работа. Она формирует у учащихся новое умение оценивать свою работу, сопоставлять ее с работой одноклассников, активизирует их инициативу и самостоятельность </vt:lpstr>
      <vt:lpstr>Обучающие мультфильмы С помощью мультфильмов изучается алфавит, произношение, лексика , грамматика. Дети одновременно и весело проводят время и изучают иностранную речь. В состав УМК «Spotlight» входят видео к каждому уроку.</vt:lpstr>
      <vt:lpstr>Песня.   Практически на каждом уроке дети поют песни, выполняя движения руками, ногами, головой.  Песня хороша на всех уровнях обучения, она является одним из наиболее эффективных способов воздействия на чувства и эмоции учащихся.  Песни дают возможность расслабиться, сделать небольшой перерыв в напряженной учебной  деятельности на уроке.  </vt:lpstr>
      <vt:lpstr>Упражнения для глаз </vt:lpstr>
      <vt:lpstr>  Таким образом, использование здоровьесберегающих технологий в совокупности с охранительными педагогическими режимами обучения играет большую роль в жизни каждого школьника, позволяет легче и успешнее овладеть необходимыми знаниями на уроке, преодолеть трудности, позволяет достичь цели, решить задачи обучения. Учит детей жить без стрессов, укреплять, сохранять свое и ценить чужое здоровье. Применение здоровьесберегающих образовательных технологий на уроках способствует самоопределению, самореализации ученика на основе его внутренней мотивации, вводит ребёнка в образовательное поле без потерь для здоровья, с повышенной мотивацией. Подобный подход к обучению не даёт дополнительной нагрузки на нервную систему и способствует творческому развитию личности.    </vt:lpstr>
      <vt:lpstr>Проблемы в использовании здоровьесберегающих технологий на уроках английского языка:  - несовершенство учебных программ и технологий  - неосведомленность учителей иностранного языка по данному вопросу  - особенности психического и физического развития школьников  -переполненность групп  -недостаточная материальная, методическая и техническая база школы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здоровьесберегающих технологий на уроках английского языка.  «Уроки без стресса»</dc:title>
  <dc:creator>Андрей</dc:creator>
  <cp:lastModifiedBy>Андрей</cp:lastModifiedBy>
  <cp:revision>28</cp:revision>
  <dcterms:created xsi:type="dcterms:W3CDTF">2016-12-18T20:08:23Z</dcterms:created>
  <dcterms:modified xsi:type="dcterms:W3CDTF">2016-12-20T19:14:39Z</dcterms:modified>
</cp:coreProperties>
</file>