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E28A0-82B4-42FF-86C1-2AD252121FB9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1BC51-A51B-4173-B7AD-6AFDFB77A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956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BC51-A51B-4173-B7AD-6AFDFB77A95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248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BC51-A51B-4173-B7AD-6AFDFB77A95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361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772400" cy="1247452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 для детей, нуждающихся в психолого – педагогической и медико – социальной помощи «Центр диагностики и консультирования» Нижнекамского муниципального района Республики Татарстан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797152"/>
            <a:ext cx="6400800" cy="1473200"/>
          </a:xfrm>
        </p:spPr>
        <p:txBody>
          <a:bodyPr>
            <a:normAutofit/>
          </a:bodyPr>
          <a:lstStyle/>
          <a:p>
            <a:pPr algn="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Педагог – психолог</a:t>
            </a:r>
          </a:p>
          <a:p>
            <a:pPr algn="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Чиркова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С.А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63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504056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Кабинет располагается на втором этаже, светлый, просторный, уютный, функционирует с августа 2013 года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оформлении кабинета использовались пастельные тона. Площадь кабинета 18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с одним окном. Освещение в кабинете соответствует нормам Сан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 интерьере кабинета используется мебель светлого тона, которая способствует созданию теплой располагающей к сотрудничеству атмосфере. Максимальная наполняемость кабинета 1-2 взрослых, 3-4 ребенка. Кабинет разделен на несколько рабочих секторов: консультативный, диагностический, коррекционно – развивающий, организационно – методический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Кабинет педагога – психолога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3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Заведующий кабинетом педагог – психолог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Чиркова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Светлана Александровна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2592288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87824" y="1772816"/>
            <a:ext cx="56166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Дата рождения: 22.11.1970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высшее, г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Казань Институт экономики управления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права, специальность – психология, квалификация – психолог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Общий педагогический стаж: с 1990г. 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27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лет)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Стаж в должности: с 2005г. 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лет), в данном учреждении с января 2008 г.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(9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лет).</a:t>
            </a:r>
          </a:p>
        </p:txBody>
      </p:sp>
    </p:spTree>
    <p:extLst>
      <p:ext uri="{BB962C8B-B14F-4D97-AF65-F5344CB8AC3E}">
        <p14:creationId xmlns:p14="http://schemas.microsoft.com/office/powerpoint/2010/main" val="216946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564904"/>
            <a:ext cx="3816424" cy="385242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Зона для консультаций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2616" y="2564904"/>
            <a:ext cx="4581872" cy="3769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74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420887"/>
            <a:ext cx="3637206" cy="427870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Зона для индивидуальных – коррекционных занятий.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91" y="2420888"/>
            <a:ext cx="3209030" cy="427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93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060848"/>
            <a:ext cx="3456384" cy="465820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Зона диагностики для детей раннего возраста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343974"/>
            <a:ext cx="4550715" cy="4360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06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Зона дидактического раздаточного материала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060848"/>
            <a:ext cx="5328592" cy="4581128"/>
          </a:xfrm>
        </p:spPr>
      </p:pic>
    </p:spTree>
    <p:extLst>
      <p:ext uri="{BB962C8B-B14F-4D97-AF65-F5344CB8AC3E}">
        <p14:creationId xmlns:p14="http://schemas.microsoft.com/office/powerpoint/2010/main" val="181991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221504"/>
            <a:ext cx="2736304" cy="336102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420888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етодический, диагностический,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раздаточный инструментарий.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7185" y="1647591"/>
            <a:ext cx="2952328" cy="32544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666" y="3789040"/>
            <a:ext cx="2787774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5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5" t="6815" r="305" b="-1782"/>
          <a:stretch/>
        </p:blipFill>
        <p:spPr>
          <a:xfrm rot="16200000">
            <a:off x="2065411" y="102942"/>
            <a:ext cx="5013179" cy="82089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Профессиональные достижения(повышение квалификации, участие в конференциях, конкурсах, семинарах)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12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137</TotalTime>
  <Words>226</Words>
  <Application>Microsoft Office PowerPoint</Application>
  <PresentationFormat>Экран (4:3)</PresentationFormat>
  <Paragraphs>18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Муниципальное бюджетное образовательное учреждение для детей, нуждающихся в психолого – педагогической и медико – социальной помощи «Центр диагностики и консультирования» Нижнекамского муниципального района Республики Татарстан</vt:lpstr>
      <vt:lpstr>Кабинет педагога – психолога  </vt:lpstr>
      <vt:lpstr>Заведующий кабинетом педагог – психолог  Чиркова Светлана Александровна</vt:lpstr>
      <vt:lpstr>Зона для консультаций</vt:lpstr>
      <vt:lpstr>Зона для индивидуальных – коррекционных занятий.</vt:lpstr>
      <vt:lpstr>Зона диагностики для детей раннего возраста</vt:lpstr>
      <vt:lpstr>Зона дидактического раздаточного материала</vt:lpstr>
      <vt:lpstr> Методический, диагностический, раздаточный инструментарий. </vt:lpstr>
      <vt:lpstr>Профессиональные достижения(повышение квалификации, участие в конференциях, конкурсах, семинарах)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14</cp:revision>
  <dcterms:created xsi:type="dcterms:W3CDTF">2017-04-23T07:30:53Z</dcterms:created>
  <dcterms:modified xsi:type="dcterms:W3CDTF">2017-05-09T05:41:39Z</dcterms:modified>
</cp:coreProperties>
</file>