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3" r:id="rId3"/>
    <p:sldId id="262" r:id="rId4"/>
    <p:sldId id="261" r:id="rId5"/>
    <p:sldId id="259" r:id="rId6"/>
    <p:sldId id="260" r:id="rId7"/>
    <p:sldId id="257" r:id="rId8"/>
    <p:sldId id="258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FDE3C5-A725-49F9-A56F-9C0F55307F52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613627-35AB-43F5-87B1-7A561E4B41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175351" cy="1793167"/>
          </a:xfrm>
        </p:spPr>
        <p:txBody>
          <a:bodyPr/>
          <a:lstStyle/>
          <a:p>
            <a:r>
              <a:rPr lang="ru-RU" dirty="0" smtClean="0"/>
              <a:t>Корзинка </a:t>
            </a:r>
            <a:r>
              <a:rPr lang="ru-RU" smtClean="0"/>
              <a:t>с ягодами.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42267"/>
            <a:ext cx="633670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08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80728"/>
            <a:ext cx="2429991" cy="250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48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344816" cy="4752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64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296793" cy="4162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477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6"/>
            <a:ext cx="626469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03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340768"/>
            <a:ext cx="352839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87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6701531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51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619268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54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512511" cy="1143000"/>
          </a:xfrm>
        </p:spPr>
        <p:txBody>
          <a:bodyPr/>
          <a:lstStyle/>
          <a:p>
            <a:pPr algn="ctr"/>
            <a:r>
              <a:rPr lang="ru-RU" sz="8800" dirty="0" smtClean="0"/>
              <a:t>Готово!</a:t>
            </a:r>
            <a:endParaRPr lang="ru-RU" sz="8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70485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23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</TotalTime>
  <Words>6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Корзинка с ягодами.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Готово!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Корзинка с ягодами.</dc:title>
  <dc:creator>Рада</dc:creator>
  <cp:lastModifiedBy>Рада</cp:lastModifiedBy>
  <cp:revision>1</cp:revision>
  <dcterms:created xsi:type="dcterms:W3CDTF">2017-09-22T02:55:48Z</dcterms:created>
  <dcterms:modified xsi:type="dcterms:W3CDTF">2017-09-22T03:05:10Z</dcterms:modified>
</cp:coreProperties>
</file>