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1EA08-6BFB-4799-917E-90421288CE23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BF8D8-6069-4DA4-B806-573C543DE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mtClean="0"/>
              <a:t>Мини-презентация</a:t>
            </a:r>
            <a:br>
              <a:rPr lang="ru-RU" smtClean="0"/>
            </a:br>
            <a:r>
              <a:rPr lang="ru-RU" smtClean="0"/>
              <a:t> </a:t>
            </a:r>
            <a:r>
              <a:rPr lang="ru-RU" dirty="0" smtClean="0"/>
              <a:t>по английскому языку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2017 год- год экологии в России</a:t>
            </a:r>
          </a:p>
          <a:p>
            <a:pPr algn="ctr">
              <a:buNone/>
            </a:pPr>
            <a:r>
              <a:rPr lang="ru-RU" dirty="0" smtClean="0"/>
              <a:t>Выполнила ученица 6 класса </a:t>
            </a:r>
          </a:p>
          <a:p>
            <a:pPr algn="ctr">
              <a:buNone/>
            </a:pPr>
            <a:r>
              <a:rPr lang="ru-RU" u="sng" dirty="0" err="1" smtClean="0"/>
              <a:t>Салимова</a:t>
            </a:r>
            <a:r>
              <a:rPr lang="ru-RU" u="sng" dirty="0" smtClean="0"/>
              <a:t> Кристина Евгеньевна</a:t>
            </a:r>
          </a:p>
          <a:p>
            <a:pPr algn="ctr">
              <a:buNone/>
            </a:pPr>
            <a:r>
              <a:rPr lang="ru-RU" dirty="0" smtClean="0"/>
              <a:t>Руководитель: учитель английского языка </a:t>
            </a:r>
          </a:p>
          <a:p>
            <a:pPr algn="ctr">
              <a:buNone/>
            </a:pPr>
            <a:r>
              <a:rPr lang="ru-RU" u="sng" dirty="0" err="1" smtClean="0"/>
              <a:t>Салимова</a:t>
            </a:r>
            <a:r>
              <a:rPr lang="ru-RU" u="sng" dirty="0" smtClean="0"/>
              <a:t> Инна Алексеевна </a:t>
            </a:r>
          </a:p>
          <a:p>
            <a:pPr algn="ctr">
              <a:buNone/>
            </a:pPr>
            <a:r>
              <a:rPr lang="ru-RU" dirty="0" smtClean="0"/>
              <a:t>МБОУ «</a:t>
            </a:r>
            <a:r>
              <a:rPr lang="ru-RU" dirty="0" err="1" smtClean="0"/>
              <a:t>Калтаковская</a:t>
            </a:r>
            <a:r>
              <a:rPr lang="ru-RU" dirty="0" smtClean="0"/>
              <a:t> СОШ»</a:t>
            </a:r>
          </a:p>
          <a:p>
            <a:pPr algn="ctr">
              <a:buNone/>
            </a:pPr>
            <a:r>
              <a:rPr lang="ru-RU" dirty="0" err="1" smtClean="0"/>
              <a:t>Мензелинского</a:t>
            </a:r>
            <a:r>
              <a:rPr lang="ru-RU" dirty="0" smtClean="0"/>
              <a:t> муниципального района РТ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на\Downloads\7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0"/>
            <a:ext cx="978697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нна\Downloads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i="1" dirty="0" smtClean="0"/>
              <a:t>We can help our planet </a:t>
            </a:r>
            <a:endParaRPr lang="ru-RU" i="1" dirty="0"/>
          </a:p>
        </p:txBody>
      </p:sp>
      <p:pic>
        <p:nvPicPr>
          <p:cNvPr id="3076" name="Picture 4" descr="G:\природа\SAM_3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3786214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7" name="Rectangle 5"/>
          <p:cNvSpPr>
            <a:spLocks noGrp="1" noChangeArrowheads="1"/>
          </p:cNvSpPr>
          <p:nvPr>
            <p:ph idx="1"/>
          </p:nvPr>
        </p:nvSpPr>
        <p:spPr bwMode="auto">
          <a:xfrm rot="10800000" flipV="1">
            <a:off x="1142976" y="5254550"/>
            <a:ext cx="728667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00826" y="5286388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4643446"/>
            <a:ext cx="8572560" cy="164307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Every year in spring and in autumn students of our school take an active part in a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“Clean – up days</a:t>
            </a:r>
            <a:endParaRPr lang="ru-RU" sz="3200" dirty="0"/>
          </a:p>
        </p:txBody>
      </p:sp>
      <p:pic>
        <p:nvPicPr>
          <p:cNvPr id="3078" name="Picture 6" descr="G:\природа\SAM_3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3714776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The 2017 year – </a:t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the year of Ecology in Russia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Инна\Downloads\i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928802"/>
            <a:ext cx="4286280" cy="4714932"/>
          </a:xfrm>
          <a:prstGeom prst="rect">
            <a:avLst/>
          </a:prstGeom>
          <a:noFill/>
        </p:spPr>
      </p:pic>
      <p:pic>
        <p:nvPicPr>
          <p:cNvPr id="8" name="Picture 1" descr="C:\Users\Инна\Downloads\zaliosios-idejo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14488"/>
            <a:ext cx="425291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природа и дети\DSCN3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8199">
            <a:off x="92577" y="922906"/>
            <a:ext cx="4220367" cy="239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G:\природа и дети\SANY9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22634">
            <a:off x="67971" y="4311100"/>
            <a:ext cx="4115206" cy="26019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C:\Users\Инна\Desktop\фотки 2016\IMG_20160518_1021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357430"/>
            <a:ext cx="3571900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9" descr="C:\Users\Инна\Desktop\фотки 2016\IMG_20151219_1130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720407" flipH="1" flipV="1">
            <a:off x="5007441" y="4214552"/>
            <a:ext cx="3821599" cy="2650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G:\природа и дети\SAM_44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72500">
            <a:off x="5248991" y="260249"/>
            <a:ext cx="3341411" cy="24135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 rot="10297140" flipV="1">
            <a:off x="1239780" y="293226"/>
            <a:ext cx="407089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 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714348" y="0"/>
            <a:ext cx="807246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9898284" flipV="1">
            <a:off x="160274" y="3515596"/>
            <a:ext cx="295012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love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766877">
            <a:off x="5957590" y="2883523"/>
            <a:ext cx="289556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the nature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9974624" flipV="1">
            <a:off x="3357934" y="4995122"/>
            <a:ext cx="294989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around us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71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Мини-презентация  по английскому языку</vt:lpstr>
      <vt:lpstr>Слайд 2</vt:lpstr>
      <vt:lpstr>Слайд 3</vt:lpstr>
      <vt:lpstr>We can help our planet </vt:lpstr>
      <vt:lpstr>The 2017 year –  the year of Ecology in Russia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10</cp:revision>
  <dcterms:created xsi:type="dcterms:W3CDTF">2017-03-20T10:14:05Z</dcterms:created>
  <dcterms:modified xsi:type="dcterms:W3CDTF">2017-04-14T15:20:03Z</dcterms:modified>
</cp:coreProperties>
</file>