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Первое апреля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401" y="3996267"/>
            <a:ext cx="6987645" cy="1388534"/>
          </a:xfrm>
        </p:spPr>
        <p:txBody>
          <a:bodyPr/>
          <a:lstStyle/>
          <a:p>
            <a:pPr algn="l"/>
            <a:r>
              <a:rPr lang="ru-RU" dirty="0" smtClean="0"/>
              <a:t>Выполнили эту работу : </a:t>
            </a:r>
            <a:r>
              <a:rPr lang="ru-RU" dirty="0" err="1" smtClean="0"/>
              <a:t>Акбулякова</a:t>
            </a:r>
            <a:r>
              <a:rPr lang="ru-RU" dirty="0" smtClean="0"/>
              <a:t> Элина и Зырянова Татьяна.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6453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709" y="0"/>
            <a:ext cx="90827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0107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49" y="399245"/>
            <a:ext cx="6446681" cy="589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400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07967" y="2292439"/>
            <a:ext cx="2858005" cy="349876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Будит лес, поля и горы, Все полянки и сады . Он во все стучится норы , Напеваете у воды . Просыпайтесь! Просыпайтесь!  Пойте , смейтесь , улыбайтесь! Далеко слышна свирель </a:t>
            </a:r>
          </a:p>
          <a:p>
            <a:pPr marL="0" indent="0">
              <a:buNone/>
            </a:pPr>
            <a:r>
              <a:rPr lang="ru-RU" dirty="0" smtClean="0"/>
              <a:t>Это будет…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468" y="1854559"/>
            <a:ext cx="4278099" cy="4082602"/>
          </a:xfrm>
        </p:spPr>
      </p:pic>
    </p:spTree>
    <p:extLst>
      <p:ext uri="{BB962C8B-B14F-4D97-AF65-F5344CB8AC3E}">
        <p14:creationId xmlns:p14="http://schemas.microsoft.com/office/powerpoint/2010/main" val="18421389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016" y="0"/>
            <a:ext cx="9703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1751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687" y="476518"/>
            <a:ext cx="7083380" cy="543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1145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5071056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</a:t>
            </a:r>
            <a:endParaRPr lang="ru-RU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218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86</TotalTime>
  <Words>55</Words>
  <Application>Microsoft Office PowerPoint</Application>
  <PresentationFormat>Широкоэкранный</PresentationFormat>
  <Paragraphs>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Corbel</vt:lpstr>
      <vt:lpstr>Параллакс</vt:lpstr>
      <vt:lpstr>Первое апреля </vt:lpstr>
      <vt:lpstr>Презентация PowerPoint</vt:lpstr>
      <vt:lpstr>Презентация PowerPoint</vt:lpstr>
      <vt:lpstr>Загадка.</vt:lpstr>
      <vt:lpstr>Презентация PowerPoint</vt:lpstr>
      <vt:lpstr>Презентация PowerPoint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Первое апреля</dc:title>
  <dc:creator>Финат</dc:creator>
  <cp:lastModifiedBy>Финат</cp:lastModifiedBy>
  <cp:revision>8</cp:revision>
  <dcterms:created xsi:type="dcterms:W3CDTF">2016-04-01T06:25:57Z</dcterms:created>
  <dcterms:modified xsi:type="dcterms:W3CDTF">2016-04-01T07:55:42Z</dcterms:modified>
</cp:coreProperties>
</file>