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63" r:id="rId4"/>
    <p:sldId id="264" r:id="rId5"/>
    <p:sldId id="265" r:id="rId6"/>
    <p:sldId id="266" r:id="rId7"/>
    <p:sldId id="267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B968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02AEE-5220-4F4A-8F1F-05A84B4046D2}" type="datetimeFigureOut">
              <a:rPr lang="ru-RU" smtClean="0"/>
              <a:t>10.12.2016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8935A-C1B5-4DDC-BA92-C3AB78B0F9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13530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02AEE-5220-4F4A-8F1F-05A84B4046D2}" type="datetimeFigureOut">
              <a:rPr lang="ru-RU" smtClean="0"/>
              <a:t>10.12.2016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8935A-C1B5-4DDC-BA92-C3AB78B0F9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43041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02AEE-5220-4F4A-8F1F-05A84B4046D2}" type="datetimeFigureOut">
              <a:rPr lang="ru-RU" smtClean="0"/>
              <a:t>10.12.2016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8935A-C1B5-4DDC-BA92-C3AB78B0F9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21887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02AEE-5220-4F4A-8F1F-05A84B4046D2}" type="datetimeFigureOut">
              <a:rPr lang="ru-RU" smtClean="0"/>
              <a:t>10.12.2016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8935A-C1B5-4DDC-BA92-C3AB78B0F9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5815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02AEE-5220-4F4A-8F1F-05A84B4046D2}" type="datetimeFigureOut">
              <a:rPr lang="ru-RU" smtClean="0"/>
              <a:t>10.12.2016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8935A-C1B5-4DDC-BA92-C3AB78B0F9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81604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02AEE-5220-4F4A-8F1F-05A84B4046D2}" type="datetimeFigureOut">
              <a:rPr lang="ru-RU" smtClean="0"/>
              <a:t>10.12.2016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8935A-C1B5-4DDC-BA92-C3AB78B0F9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31225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02AEE-5220-4F4A-8F1F-05A84B4046D2}" type="datetimeFigureOut">
              <a:rPr lang="ru-RU" smtClean="0"/>
              <a:t>10.12.2016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8935A-C1B5-4DDC-BA92-C3AB78B0F9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177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02AEE-5220-4F4A-8F1F-05A84B4046D2}" type="datetimeFigureOut">
              <a:rPr lang="ru-RU" smtClean="0"/>
              <a:t>10.12.2016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8935A-C1B5-4DDC-BA92-C3AB78B0F9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62631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02AEE-5220-4F4A-8F1F-05A84B4046D2}" type="datetimeFigureOut">
              <a:rPr lang="ru-RU" smtClean="0"/>
              <a:t>10.12.2016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8935A-C1B5-4DDC-BA92-C3AB78B0F9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84628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02AEE-5220-4F4A-8F1F-05A84B4046D2}" type="datetimeFigureOut">
              <a:rPr lang="ru-RU" smtClean="0"/>
              <a:t>10.12.2016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8935A-C1B5-4DDC-BA92-C3AB78B0F9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26722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02AEE-5220-4F4A-8F1F-05A84B4046D2}" type="datetimeFigureOut">
              <a:rPr lang="ru-RU" smtClean="0"/>
              <a:t>10.12.2016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8935A-C1B5-4DDC-BA92-C3AB78B0F9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31456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A02AEE-5220-4F4A-8F1F-05A84B4046D2}" type="datetimeFigureOut">
              <a:rPr lang="ru-RU" smtClean="0"/>
              <a:t>10.12.2016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98935A-C1B5-4DDC-BA92-C3AB78B0F9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92697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hdphoto" Target="../media/hdphoto4.wdp"/><Relationship Id="rId3" Type="http://schemas.openxmlformats.org/officeDocument/2006/relationships/image" Target="../media/image11.png"/><Relationship Id="rId7" Type="http://schemas.openxmlformats.org/officeDocument/2006/relationships/image" Target="../media/image1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microsoft.com/office/2007/relationships/hdphoto" Target="../media/hdphoto3.wdp"/><Relationship Id="rId5" Type="http://schemas.openxmlformats.org/officeDocument/2006/relationships/image" Target="../media/image12.png"/><Relationship Id="rId4" Type="http://schemas.microsoft.com/office/2007/relationships/hdphoto" Target="../media/hdphoto2.wdp"/><Relationship Id="rId9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microsoft.com/office/2007/relationships/hdphoto" Target="../media/hdphoto5.wdp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79772"/>
          </a:xfrm>
        </p:spPr>
      </p:pic>
      <p:sp>
        <p:nvSpPr>
          <p:cNvPr id="5" name="Прямоугольник 4"/>
          <p:cNvSpPr/>
          <p:nvPr/>
        </p:nvSpPr>
        <p:spPr>
          <a:xfrm>
            <a:off x="4544522" y="1685560"/>
            <a:ext cx="7647478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i="1" cap="none" spc="0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КАК  ДИКИЕ ЖИВОТНЫЕ </a:t>
            </a:r>
          </a:p>
          <a:p>
            <a:pPr algn="ctr"/>
            <a:r>
              <a:rPr lang="ru-RU" sz="5400" b="1" i="1" cap="none" spc="0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ГОТОВЯТСЯ К ЗИМЕ</a:t>
            </a:r>
            <a:endParaRPr lang="ru-RU" sz="5400" b="1" cap="none" spc="0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2890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57750" y="1"/>
            <a:ext cx="5876499" cy="900752"/>
          </a:xfrm>
        </p:spPr>
        <p:txBody>
          <a:bodyPr/>
          <a:lstStyle/>
          <a:p>
            <a:r>
              <a:rPr lang="ru-RU" b="1" i="1" dirty="0" smtClean="0">
                <a:latin typeface="+mn-lt"/>
              </a:rPr>
              <a:t>Я ЗИМОЙ БУДУ СПАТЬ</a:t>
            </a:r>
            <a:endParaRPr lang="ru-RU" b="1" i="1" dirty="0">
              <a:latin typeface="+mn-lt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15500" y="2739940"/>
            <a:ext cx="5667234" cy="4015640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839" y="1271137"/>
            <a:ext cx="6015821" cy="4010547"/>
          </a:xfrm>
          <a:prstGeom prst="rect">
            <a:avLst/>
          </a:prstGeom>
          <a:effectLst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val="5657847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3157750" y="1"/>
            <a:ext cx="5876499" cy="9007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i="1" dirty="0" smtClean="0">
                <a:latin typeface="+mn-lt"/>
              </a:rPr>
              <a:t>Я ГОТОВЛЮ ЗАПАСЫ</a:t>
            </a:r>
            <a:endParaRPr lang="ru-RU" b="1" i="1" dirty="0">
              <a:latin typeface="+mn-lt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4951" y="1820278"/>
            <a:ext cx="5471410" cy="490813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95999" y="1285406"/>
            <a:ext cx="5936106" cy="44970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6984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1782" y="0"/>
            <a:ext cx="4288436" cy="954009"/>
          </a:xfrm>
        </p:spPr>
        <p:txBody>
          <a:bodyPr>
            <a:normAutofit/>
          </a:bodyPr>
          <a:lstStyle/>
          <a:p>
            <a:r>
              <a:rPr lang="ru-RU" sz="4000" b="1" i="1" dirty="0" smtClean="0">
                <a:latin typeface="+mn-lt"/>
              </a:rPr>
              <a:t>Я МЕНЯЮ ШУБКУ</a:t>
            </a:r>
            <a:endParaRPr lang="ru-RU" sz="4000" b="1" i="1" dirty="0">
              <a:latin typeface="+mn-lt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9677" b="89677" l="0" r="99194">
                        <a14:foregroundMark x1="66129" y1="16559" x2="66129" y2="16559"/>
                        <a14:foregroundMark x1="75968" y1="32043" x2="75968" y2="32043"/>
                        <a14:foregroundMark x1="89677" y1="38925" x2="89677" y2="38925"/>
                        <a14:foregroundMark x1="73710" y1="40645" x2="73710" y2="40645"/>
                        <a14:foregroundMark x1="70645" y1="46882" x2="70645" y2="46882"/>
                        <a14:foregroundMark x1="82581" y1="55054" x2="82581" y2="55054"/>
                        <a14:foregroundMark x1="94032" y1="50108" x2="94032" y2="50108"/>
                        <a14:foregroundMark x1="59032" y1="61075" x2="59032" y2="61075"/>
                        <a14:backgroundMark x1="5161" y1="60430" x2="5161" y2="60430"/>
                        <a14:backgroundMark x1="9355" y1="59785" x2="9355" y2="59785"/>
                        <a14:backgroundMark x1="15323" y1="62581" x2="15323" y2="62581"/>
                        <a14:backgroundMark x1="15323" y1="64301" x2="15323" y2="64301"/>
                        <a14:backgroundMark x1="19677" y1="63871" x2="20645" y2="63226"/>
                        <a14:backgroundMark x1="25161" y1="62581" x2="25161" y2="62581"/>
                        <a14:backgroundMark x1="38548" y1="61290" x2="38548" y2="61290"/>
                        <a14:backgroundMark x1="41613" y1="62796" x2="41613" y2="62796"/>
                        <a14:backgroundMark x1="44839" y1="65591" x2="44839" y2="65591"/>
                        <a14:backgroundMark x1="47903" y1="65161" x2="47903" y2="65161"/>
                        <a14:backgroundMark x1="64516" y1="64301" x2="64516" y2="64301"/>
                        <a14:backgroundMark x1="68226" y1="66667" x2="68226" y2="66667"/>
                        <a14:backgroundMark x1="71613" y1="65806" x2="71613" y2="65806"/>
                        <a14:backgroundMark x1="73065" y1="59785" x2="73065" y2="59785"/>
                        <a14:backgroundMark x1="94355" y1="56559" x2="94355" y2="56559"/>
                        <a14:backgroundMark x1="43065" y1="63011" x2="43065" y2="63011"/>
                        <a14:backgroundMark x1="60161" y1="59355" x2="60161" y2="59355"/>
                        <a14:backgroundMark x1="61935" y1="60430" x2="61935" y2="60430"/>
                        <a14:backgroundMark x1="49516" y1="61720" x2="49516" y2="61720"/>
                      </a14:backgroundRemoval>
                    </a14:imgEffect>
                    <a14:imgEffect>
                      <a14:brightnessContrast bright="-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28615" y="954009"/>
            <a:ext cx="7315044" cy="5486283"/>
          </a:xfrm>
          <a:prstGeom prst="rect">
            <a:avLst/>
          </a:prstGeom>
          <a:blipFill>
            <a:blip r:embed="rId5"/>
            <a:tile tx="0" ty="0" sx="100000" sy="100000" flip="none" algn="tl"/>
          </a:blipFill>
          <a:ln>
            <a:solidFill>
              <a:schemeClr val="accent1">
                <a:lumMod val="75000"/>
              </a:schemeClr>
            </a:solidFill>
          </a:ln>
          <a:effectLst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val="934663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36036" y="0"/>
            <a:ext cx="4273446" cy="864068"/>
          </a:xfrm>
        </p:spPr>
        <p:txBody>
          <a:bodyPr>
            <a:normAutofit/>
          </a:bodyPr>
          <a:lstStyle/>
          <a:p>
            <a:r>
              <a:rPr lang="ru-RU" sz="4000" b="1" i="1" dirty="0" smtClean="0">
                <a:latin typeface="+mn-lt"/>
              </a:rPr>
              <a:t>Я МНОГО КУШАЮ</a:t>
            </a:r>
            <a:endParaRPr lang="ru-RU" sz="4000" b="1" i="1" dirty="0">
              <a:latin typeface="+mn-lt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265889" y="1251350"/>
            <a:ext cx="5696262" cy="5362119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609"/>
          <a:stretch/>
        </p:blipFill>
        <p:spPr>
          <a:xfrm>
            <a:off x="434715" y="1251350"/>
            <a:ext cx="4886793" cy="5514276"/>
          </a:xfrm>
          <a:prstGeom prst="rect">
            <a:avLst/>
          </a:prstGeom>
          <a:effectLst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val="2077957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11939" y="0"/>
            <a:ext cx="4768121" cy="789118"/>
          </a:xfrm>
        </p:spPr>
        <p:txBody>
          <a:bodyPr>
            <a:normAutofit fontScale="90000"/>
          </a:bodyPr>
          <a:lstStyle/>
          <a:p>
            <a:r>
              <a:rPr lang="ru-RU" sz="4000" b="1" i="1" dirty="0" smtClean="0">
                <a:latin typeface="+mn-lt"/>
              </a:rPr>
              <a:t>КТО ЗИМУЕТ В НОРКЕ?</a:t>
            </a:r>
            <a:endParaRPr lang="ru-RU" sz="4000" b="1" i="1" dirty="0">
              <a:latin typeface="+mn-lt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1667" b="86667" l="2087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0806" t="9126" r="12138" b="13060"/>
          <a:stretch/>
        </p:blipFill>
        <p:spPr>
          <a:xfrm>
            <a:off x="8739264" y="3995570"/>
            <a:ext cx="2953063" cy="268186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235" b="98826" l="3750" r="98750">
                        <a14:foregroundMark x1="94844" y1="88732" x2="94844" y2="88732"/>
                        <a14:foregroundMark x1="93281" y1="85211" x2="93281" y2="85211"/>
                        <a14:foregroundMark x1="95625" y1="92488" x2="95625" y2="92488"/>
                        <a14:backgroundMark x1="37188" y1="84038" x2="37188" y2="84038"/>
                        <a14:backgroundMark x1="54844" y1="84742" x2="54844" y2="84742"/>
                        <a14:backgroundMark x1="66250" y1="84742" x2="66250" y2="84742"/>
                        <a14:backgroundMark x1="75313" y1="81690" x2="75313" y2="81690"/>
                        <a14:backgroundMark x1="68125" y1="70657" x2="68125" y2="70657"/>
                        <a14:backgroundMark x1="70625" y1="73474" x2="70625" y2="73474"/>
                        <a14:backgroundMark x1="72500" y1="75352" x2="72500" y2="7535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3011" r="4476" b="3350"/>
          <a:stretch/>
        </p:blipFill>
        <p:spPr>
          <a:xfrm flipH="1">
            <a:off x="104928" y="3054827"/>
            <a:ext cx="5321509" cy="370051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10667" b="84500" l="9000" r="8887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426" t="9410" r="11311" b="12950"/>
          <a:stretch/>
        </p:blipFill>
        <p:spPr>
          <a:xfrm flipH="1">
            <a:off x="5801192" y="5122181"/>
            <a:ext cx="1933732" cy="140290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765682" y="649881"/>
            <a:ext cx="6931770" cy="6017767"/>
          </a:xfrm>
          <a:prstGeom prst="rect">
            <a:avLst/>
          </a:prstGeom>
          <a:effectLst>
            <a:softEdge rad="317500"/>
          </a:effectLst>
        </p:spPr>
      </p:pic>
    </p:spTree>
    <p:extLst>
      <p:ext uri="{BB962C8B-B14F-4D97-AF65-F5344CB8AC3E}">
        <p14:creationId xmlns:p14="http://schemas.microsoft.com/office/powerpoint/2010/main" val="851328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7551" y="110292"/>
            <a:ext cx="8950377" cy="744147"/>
          </a:xfrm>
        </p:spPr>
        <p:txBody>
          <a:bodyPr>
            <a:normAutofit/>
          </a:bodyPr>
          <a:lstStyle/>
          <a:p>
            <a:r>
              <a:rPr lang="ru-RU" sz="4000" b="1" i="1" dirty="0" smtClean="0">
                <a:latin typeface="+mn-lt"/>
              </a:rPr>
              <a:t>У МЕНЯ ЗИМОЙ ПОЯВЯТСЯ ДЕТЁНЫШИ</a:t>
            </a:r>
            <a:endParaRPr lang="ru-RU" sz="4000" b="1" i="1" dirty="0">
              <a:latin typeface="+mn-lt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2254" y="2965461"/>
            <a:ext cx="4167267" cy="371928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9259" b="99074" l="10000" r="92500">
                        <a14:foregroundMark x1="78438" y1="20370" x2="78438" y2="20370"/>
                        <a14:foregroundMark x1="77813" y1="21296" x2="77813" y2="21296"/>
                        <a14:backgroundMark x1="30312" y1="89815" x2="30312" y2="89815"/>
                        <a14:backgroundMark x1="18750" y1="89815" x2="18750" y2="89815"/>
                        <a14:backgroundMark x1="20000" y1="91204" x2="20000" y2="91204"/>
                        <a14:backgroundMark x1="35938" y1="87963" x2="35938" y2="87963"/>
                        <a14:backgroundMark x1="35625" y1="88889" x2="35625" y2="88889"/>
                        <a14:backgroundMark x1="38125" y1="90741" x2="38125" y2="90741"/>
                        <a14:backgroundMark x1="22188" y1="93519" x2="22188" y2="93519"/>
                        <a14:backgroundMark x1="25313" y1="92593" x2="25313" y2="92593"/>
                        <a14:backgroundMark x1="47500" y1="82407" x2="47500" y2="82407"/>
                        <a14:backgroundMark x1="41250" y1="87037" x2="41250" y2="87037"/>
                        <a14:backgroundMark x1="41563" y1="89815" x2="41563" y2="89815"/>
                        <a14:backgroundMark x1="45000" y1="88889" x2="45000" y2="88889"/>
                        <a14:backgroundMark x1="47813" y1="87037" x2="47813" y2="87037"/>
                        <a14:backgroundMark x1="48750" y1="86111" x2="48750" y2="86111"/>
                        <a14:backgroundMark x1="45313" y1="86111" x2="45313" y2="86111"/>
                        <a14:backgroundMark x1="46250" y1="92593" x2="46250" y2="92593"/>
                        <a14:backgroundMark x1="43125" y1="92130" x2="43750" y2="92130"/>
                        <a14:backgroundMark x1="45938" y1="92593" x2="45938" y2="92593"/>
                        <a14:backgroundMark x1="52812" y1="84722" x2="52812" y2="84722"/>
                        <a14:backgroundMark x1="56563" y1="81944" x2="56563" y2="81944"/>
                        <a14:backgroundMark x1="59375" y1="83333" x2="59375" y2="83333"/>
                        <a14:backgroundMark x1="60313" y1="86111" x2="60313" y2="86111"/>
                        <a14:backgroundMark x1="58438" y1="86111" x2="58438" y2="86111"/>
                        <a14:backgroundMark x1="55000" y1="85185" x2="55000" y2="85185"/>
                        <a14:backgroundMark x1="57500" y1="85185" x2="57500" y2="85185"/>
                        <a14:backgroundMark x1="63438" y1="89815" x2="63438" y2="89815"/>
                        <a14:backgroundMark x1="60938" y1="88889" x2="60938" y2="88889"/>
                        <a14:backgroundMark x1="58438" y1="93056" x2="58438" y2="93056"/>
                        <a14:backgroundMark x1="58125" y1="92593" x2="58125" y2="92593"/>
                        <a14:backgroundMark x1="65625" y1="90741" x2="65625" y2="90741"/>
                        <a14:backgroundMark x1="65000" y1="87037" x2="65000" y2="87037"/>
                        <a14:backgroundMark x1="65000" y1="79630" x2="65000" y2="79630"/>
                        <a14:backgroundMark x1="65625" y1="82870" x2="65625" y2="82870"/>
                        <a14:backgroundMark x1="67500" y1="85648" x2="67500" y2="85648"/>
                        <a14:backgroundMark x1="79688" y1="82407" x2="79688" y2="82407"/>
                        <a14:backgroundMark x1="83125" y1="85185" x2="83125" y2="85185"/>
                        <a14:backgroundMark x1="80938" y1="84722" x2="80938" y2="84722"/>
                        <a14:backgroundMark x1="77500" y1="95833" x2="77500" y2="95833"/>
                        <a14:backgroundMark x1="73750" y1="93981" x2="73750" y2="93981"/>
                        <a14:backgroundMark x1="71563" y1="94444" x2="71563" y2="94444"/>
                        <a14:backgroundMark x1="13438" y1="75000" x2="13438" y2="75000"/>
                        <a14:backgroundMark x1="14063" y1="77778" x2="14063" y2="77778"/>
                        <a14:backgroundMark x1="14375" y1="84259" x2="14375" y2="8425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7859" y="764664"/>
            <a:ext cx="8770496" cy="592008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effectLst>
            <a:softEdge rad="317500"/>
          </a:effectLst>
        </p:spPr>
      </p:pic>
    </p:spTree>
    <p:extLst>
      <p:ext uri="{BB962C8B-B14F-4D97-AF65-F5344CB8AC3E}">
        <p14:creationId xmlns:p14="http://schemas.microsoft.com/office/powerpoint/2010/main" val="13807812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144</TotalTime>
  <Words>29</Words>
  <Application>Microsoft Office PowerPoint</Application>
  <PresentationFormat>Широкоэкранный</PresentationFormat>
  <Paragraphs>8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Тема Office</vt:lpstr>
      <vt:lpstr>Презентация PowerPoint</vt:lpstr>
      <vt:lpstr>Я ЗИМОЙ БУДУ СПАТЬ</vt:lpstr>
      <vt:lpstr>Презентация PowerPoint</vt:lpstr>
      <vt:lpstr>Я МЕНЯЮ ШУБКУ</vt:lpstr>
      <vt:lpstr>Я МНОГО КУШАЮ</vt:lpstr>
      <vt:lpstr>КТО ЗИМУЕТ В НОРКЕ?</vt:lpstr>
      <vt:lpstr>У МЕНЯ ЗИМОЙ ПОЯВЯТСЯ ДЕТЁНЫШИ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Дом</dc:creator>
  <cp:lastModifiedBy>Ира</cp:lastModifiedBy>
  <cp:revision>13</cp:revision>
  <dcterms:created xsi:type="dcterms:W3CDTF">2016-11-05T15:30:57Z</dcterms:created>
  <dcterms:modified xsi:type="dcterms:W3CDTF">2016-12-10T12:05:27Z</dcterms:modified>
</cp:coreProperties>
</file>