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17FC-4AFF-4051-B99C-2EE653C05CEE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5F31-B5D4-4585-975B-AA0BC929B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207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17FC-4AFF-4051-B99C-2EE653C05CEE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5F31-B5D4-4585-975B-AA0BC929B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695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EB7D17FC-4AFF-4051-B99C-2EE653C05CEE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A2A35F31-B5D4-4585-975B-AA0BC929B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73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17FC-4AFF-4051-B99C-2EE653C05CEE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5F31-B5D4-4585-975B-AA0BC929B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582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7D17FC-4AFF-4051-B99C-2EE653C05CEE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A35F31-B5D4-4585-975B-AA0BC929B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062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17FC-4AFF-4051-B99C-2EE653C05CEE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5F31-B5D4-4585-975B-AA0BC929B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163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17FC-4AFF-4051-B99C-2EE653C05CEE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5F31-B5D4-4585-975B-AA0BC929B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488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17FC-4AFF-4051-B99C-2EE653C05CEE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5F31-B5D4-4585-975B-AA0BC929B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319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17FC-4AFF-4051-B99C-2EE653C05CEE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5F31-B5D4-4585-975B-AA0BC929B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025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17FC-4AFF-4051-B99C-2EE653C05CEE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5F31-B5D4-4585-975B-AA0BC929B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05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17FC-4AFF-4051-B99C-2EE653C05CEE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5F31-B5D4-4585-975B-AA0BC929B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81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EB7D17FC-4AFF-4051-B99C-2EE653C05CEE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A2A35F31-B5D4-4585-975B-AA0BC929B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5782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193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09"/>
          <a:stretch/>
        </p:blipFill>
        <p:spPr>
          <a:xfrm>
            <a:off x="1175840" y="289657"/>
            <a:ext cx="9874298" cy="6224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249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Заяц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28" y="2079919"/>
            <a:ext cx="4119708" cy="4206240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/>
              <a:t>Живу в лесу и на лугу,</a:t>
            </a:r>
          </a:p>
          <a:p>
            <a:pPr marL="0" indent="0">
              <a:buNone/>
            </a:pPr>
            <a:r>
              <a:rPr lang="ru-RU" sz="2800" b="1" dirty="0"/>
              <a:t>Я порчу в огороде грядки</a:t>
            </a:r>
          </a:p>
          <a:p>
            <a:pPr marL="0" indent="0">
              <a:buNone/>
            </a:pPr>
            <a:r>
              <a:rPr lang="ru-RU" sz="2800" b="1" dirty="0"/>
              <a:t>и удираю без оглядки.</a:t>
            </a:r>
          </a:p>
          <a:p>
            <a:endParaRPr lang="ru-RU" dirty="0"/>
          </a:p>
        </p:txBody>
      </p:sp>
      <p:pic>
        <p:nvPicPr>
          <p:cNvPr id="1026" name="Picture 2" descr="http://333v.ru/uploads/1d/1d7913ff6b03a676267ef55ee66a87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411" y="1953905"/>
            <a:ext cx="6274938" cy="470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271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2101" y="338445"/>
            <a:ext cx="9784080" cy="1508760"/>
          </a:xfrm>
        </p:spPr>
        <p:txBody>
          <a:bodyPr/>
          <a:lstStyle/>
          <a:p>
            <a:r>
              <a:rPr lang="ru-RU" dirty="0" smtClean="0"/>
              <a:t>Волк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588" y="2202749"/>
            <a:ext cx="4406311" cy="4206240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/>
              <a:t>Серовато, </a:t>
            </a:r>
            <a:r>
              <a:rPr lang="ru-RU" sz="3200" b="1" dirty="0" err="1"/>
              <a:t>зубовато</a:t>
            </a:r>
            <a:r>
              <a:rPr lang="ru-RU" sz="3200" b="1" dirty="0"/>
              <a:t>,</a:t>
            </a:r>
          </a:p>
          <a:p>
            <a:pPr marL="0" indent="0">
              <a:buNone/>
            </a:pPr>
            <a:r>
              <a:rPr lang="ru-RU" sz="3200" b="1" dirty="0"/>
              <a:t>по полю рыщет,</a:t>
            </a:r>
          </a:p>
          <a:p>
            <a:pPr marL="0" indent="0">
              <a:buNone/>
            </a:pPr>
            <a:r>
              <a:rPr lang="ru-RU" sz="3200" b="1" dirty="0"/>
              <a:t>телят, ягнят ищет.</a:t>
            </a:r>
          </a:p>
          <a:p>
            <a:endParaRPr lang="ru-RU" dirty="0"/>
          </a:p>
        </p:txBody>
      </p:sp>
      <p:pic>
        <p:nvPicPr>
          <p:cNvPr id="2050" name="Picture 2" descr="http://animalbox.ru/wp-content/uploads/2012/09/seriy_vol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848" y="105050"/>
            <a:ext cx="5246963" cy="3484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foto-zverey.ru/1/volk_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937" y="3229442"/>
            <a:ext cx="4610616" cy="345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262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Медведь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716" y="1951630"/>
            <a:ext cx="10782283" cy="4266290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/>
              <a:t>Зимой спит,</a:t>
            </a:r>
          </a:p>
          <a:p>
            <a:pPr marL="0" indent="0">
              <a:buNone/>
            </a:pPr>
            <a:r>
              <a:rPr lang="ru-RU" sz="3200" b="1" dirty="0"/>
              <a:t>летом ульи ворошит. </a:t>
            </a:r>
          </a:p>
          <a:p>
            <a:endParaRPr lang="ru-RU" dirty="0"/>
          </a:p>
        </p:txBody>
      </p:sp>
      <p:pic>
        <p:nvPicPr>
          <p:cNvPr id="3074" name="Picture 2" descr="http://www.1zoom.ru/big2/32/148620-frederi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466" y="1038555"/>
            <a:ext cx="7226631" cy="555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061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2167" y="2038976"/>
            <a:ext cx="9784080" cy="4206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Кто на своей голове</a:t>
            </a:r>
          </a:p>
          <a:p>
            <a:pPr marL="0" indent="0">
              <a:buNone/>
            </a:pPr>
            <a:r>
              <a:rPr lang="ru-RU" sz="3200" b="1" dirty="0"/>
              <a:t>лес носит?</a:t>
            </a:r>
          </a:p>
        </p:txBody>
      </p:sp>
      <p:pic>
        <p:nvPicPr>
          <p:cNvPr id="4098" name="Picture 2" descr="http://www.razvivayka.com/images/big/c-1025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904" y="720904"/>
            <a:ext cx="7814718" cy="524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441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587" y="2066271"/>
            <a:ext cx="9784080" cy="4206240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/>
              <a:t>Рыжая хозяюшка</a:t>
            </a:r>
          </a:p>
          <a:p>
            <a:pPr marL="0" indent="0">
              <a:buNone/>
            </a:pPr>
            <a:r>
              <a:rPr lang="ru-RU" sz="3200" b="1" dirty="0"/>
              <a:t>из лесу пришла,</a:t>
            </a:r>
          </a:p>
          <a:p>
            <a:pPr marL="0" indent="0">
              <a:buNone/>
            </a:pPr>
            <a:r>
              <a:rPr lang="ru-RU" sz="3200" b="1" dirty="0"/>
              <a:t>Всех кур пересчитала</a:t>
            </a:r>
          </a:p>
          <a:p>
            <a:pPr marL="0" indent="0">
              <a:buNone/>
            </a:pPr>
            <a:r>
              <a:rPr lang="ru-RU" sz="3200" b="1" dirty="0"/>
              <a:t>и с собой унесла.</a:t>
            </a:r>
          </a:p>
          <a:p>
            <a:endParaRPr lang="ru-RU" dirty="0"/>
          </a:p>
        </p:txBody>
      </p:sp>
      <p:pic>
        <p:nvPicPr>
          <p:cNvPr id="6146" name="Picture 2" descr="https://cdn.alitrack.ru/userdata/sub-10/42142/forum-imgs/893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631" y="832466"/>
            <a:ext cx="7236554" cy="5186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741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Ёж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519" y="1943441"/>
            <a:ext cx="9784080" cy="4206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Под кустами,</a:t>
            </a:r>
          </a:p>
          <a:p>
            <a:pPr marL="0" indent="0">
              <a:buNone/>
            </a:pPr>
            <a:r>
              <a:rPr lang="ru-RU" sz="3200" b="1" dirty="0"/>
              <a:t>под ёлками</a:t>
            </a:r>
          </a:p>
          <a:p>
            <a:pPr marL="0" indent="0">
              <a:buNone/>
            </a:pPr>
            <a:r>
              <a:rPr lang="ru-RU" sz="3200" b="1" dirty="0"/>
              <a:t>катится клубочек</a:t>
            </a:r>
          </a:p>
          <a:p>
            <a:pPr marL="0" indent="0">
              <a:buNone/>
            </a:pPr>
            <a:r>
              <a:rPr lang="ru-RU" sz="3200" b="1" dirty="0"/>
              <a:t>с иголками.</a:t>
            </a:r>
          </a:p>
        </p:txBody>
      </p:sp>
      <p:pic>
        <p:nvPicPr>
          <p:cNvPr id="5122" name="Picture 2" descr="http://photosflowery.ru/photo/5c/5c83dea3c8ad99e9714b5e124705b2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255" y="739481"/>
            <a:ext cx="762000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360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632" y="1957089"/>
            <a:ext cx="9784080" cy="4206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Не мышь, не птица,</a:t>
            </a:r>
          </a:p>
          <a:p>
            <a:pPr marL="0" indent="0">
              <a:buNone/>
            </a:pPr>
            <a:r>
              <a:rPr lang="ru-RU" sz="3200" b="1" dirty="0"/>
              <a:t>В лесу резвится,</a:t>
            </a:r>
          </a:p>
          <a:p>
            <a:pPr marL="0" indent="0">
              <a:buNone/>
            </a:pPr>
            <a:r>
              <a:rPr lang="ru-RU" sz="3200" b="1" dirty="0"/>
              <a:t>На деревьях живёт</a:t>
            </a:r>
          </a:p>
          <a:p>
            <a:pPr marL="0" indent="0">
              <a:buNone/>
            </a:pPr>
            <a:r>
              <a:rPr lang="ru-RU" sz="3200" b="1" dirty="0"/>
              <a:t>И орешки грызёт.</a:t>
            </a:r>
          </a:p>
        </p:txBody>
      </p:sp>
      <p:pic>
        <p:nvPicPr>
          <p:cNvPr id="7170" name="Picture 2" descr="http://animalsfoto.com/photo/99/99ae8f76dcd91e0fe97ad005212fbe7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791" y="2204014"/>
            <a:ext cx="4589618" cy="4021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forum.vgd.ru/file.php?fid=128241&amp;key=7602557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17" y="490989"/>
            <a:ext cx="4974477" cy="309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542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лосы">
  <a:themeElements>
    <a:clrScheme name="Полосы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Полосы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лосы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TM03090430[[fn=Окаймление]]</Template>
  <TotalTime>34</TotalTime>
  <Words>92</Words>
  <Application>Microsoft Office PowerPoint</Application>
  <PresentationFormat>Широкоэкранный</PresentationFormat>
  <Paragraphs>29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Corbel</vt:lpstr>
      <vt:lpstr>Wingdings</vt:lpstr>
      <vt:lpstr>Полосы</vt:lpstr>
      <vt:lpstr>Презентация PowerPoint</vt:lpstr>
      <vt:lpstr>Презентация PowerPoint</vt:lpstr>
      <vt:lpstr>Заяц</vt:lpstr>
      <vt:lpstr>Волк</vt:lpstr>
      <vt:lpstr>Медведь</vt:lpstr>
      <vt:lpstr>Олень</vt:lpstr>
      <vt:lpstr>Лиса</vt:lpstr>
      <vt:lpstr>Ёж</vt:lpstr>
      <vt:lpstr>Белка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Ира</dc:creator>
  <cp:lastModifiedBy>Ира</cp:lastModifiedBy>
  <cp:revision>4</cp:revision>
  <dcterms:created xsi:type="dcterms:W3CDTF">2016-12-10T11:24:57Z</dcterms:created>
  <dcterms:modified xsi:type="dcterms:W3CDTF">2016-12-10T11:59:15Z</dcterms:modified>
</cp:coreProperties>
</file>