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31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Rg st="1" end="57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A57570-CE5A-43F8-9EDC-919BAF69290E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4CD1B9-06B7-46FD-9D0A-CF53EDFF255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A57570-CE5A-43F8-9EDC-919BAF69290E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4CD1B9-06B7-46FD-9D0A-CF53EDFF25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A57570-CE5A-43F8-9EDC-919BAF69290E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4CD1B9-06B7-46FD-9D0A-CF53EDFF25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A57570-CE5A-43F8-9EDC-919BAF69290E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4CD1B9-06B7-46FD-9D0A-CF53EDFF25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A57570-CE5A-43F8-9EDC-919BAF69290E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4CD1B9-06B7-46FD-9D0A-CF53EDFF255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A57570-CE5A-43F8-9EDC-919BAF69290E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4CD1B9-06B7-46FD-9D0A-CF53EDFF25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A57570-CE5A-43F8-9EDC-919BAF69290E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4CD1B9-06B7-46FD-9D0A-CF53EDFF255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A57570-CE5A-43F8-9EDC-919BAF69290E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4CD1B9-06B7-46FD-9D0A-CF53EDFF25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A57570-CE5A-43F8-9EDC-919BAF69290E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4CD1B9-06B7-46FD-9D0A-CF53EDFF25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A57570-CE5A-43F8-9EDC-919BAF69290E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4CD1B9-06B7-46FD-9D0A-CF53EDFF25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A1A57570-CE5A-43F8-9EDC-919BAF69290E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F74CD1B9-06B7-46FD-9D0A-CF53EDFF25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1A57570-CE5A-43F8-9EDC-919BAF69290E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F74CD1B9-06B7-46FD-9D0A-CF53EDFF255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file:///C:\Users\DES\Desktop\&#1058;&#1072;&#1088;&#1072;&#1076;&#1077;&#1077;&#1074;&#1072;\Detskaya_pesnya_pro_pticu_-_Pesnya_pro_pticu_(iPlayer.fm).mp3" TargetMode="External"/><Relationship Id="rId2" Type="http://schemas.microsoft.com/office/2007/relationships/media" Target="file:///C:\Users\DES\Desktop\&#1058;&#1072;&#1088;&#1072;&#1076;&#1077;&#1077;&#1074;&#1072;\Detskaya_pesnya_pro_pticu_-_Pesnya_pro_pticu_(iPlayer.fm).mp3" TargetMode="External"/><Relationship Id="rId1" Type="http://schemas.openxmlformats.org/officeDocument/2006/relationships/tags" Target="../tags/tag1.xml"/><Relationship Id="rId5" Type="http://schemas.openxmlformats.org/officeDocument/2006/relationships/image" Target="../media/image2.png"/><Relationship Id="rId4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C:\Users\&#1074;&#1072;\Desktop\&#1087;&#1077;&#1089;&#1085;&#1080;%20&#1086;%20&#1087;&#1088;&#1080;&#1088;&#1086;&#1076;&#1077;\&#1074;&#1086;&#1088;&#1086;&#1073;&#1100;&#1080;.mp3" TargetMode="External"/><Relationship Id="rId1" Type="http://schemas.openxmlformats.org/officeDocument/2006/relationships/tags" Target="../tags/tag12.xml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file:///C:\Users\DES\Desktop\&#1058;&#1072;&#1088;&#1072;&#1076;&#1077;&#1077;&#1074;&#1072;\Pesenka_pro_vorobya_-_Vsem_nuzhny_druzya_pesenka_iz_detstva_(iPlayer.fm)%20(1).mp3" TargetMode="External"/><Relationship Id="rId2" Type="http://schemas.microsoft.com/office/2007/relationships/media" Target="file:///C:\Users\DES\Desktop\&#1058;&#1072;&#1088;&#1072;&#1076;&#1077;&#1077;&#1074;&#1072;\Pesenka_pro_vorobya_-_Vsem_nuzhny_druzya_pesenka_iz_detstva_(iPlayer.fm)%20(1).mp3" TargetMode="External"/><Relationship Id="rId1" Type="http://schemas.openxmlformats.org/officeDocument/2006/relationships/tags" Target="../tags/tag13.xml"/><Relationship Id="rId5" Type="http://schemas.openxmlformats.org/officeDocument/2006/relationships/image" Target="../media/image6.png"/><Relationship Id="rId4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476672"/>
            <a:ext cx="8029604" cy="4143403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Презентация </a:t>
            </a:r>
            <a:br>
              <a:rPr lang="ru-RU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Краткосрочного проекта</a:t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 экологии</a:t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«Братья наши меньшие»</a:t>
            </a:r>
            <a:br>
              <a:rPr lang="ru-RU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старшей «А» группе </a:t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МКОУ «</a:t>
            </a:r>
            <a:r>
              <a:rPr lang="ru-RU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Болоховский</a:t>
            </a:r>
            <a:r>
              <a:rPr lang="ru-RU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центр</a:t>
            </a:r>
            <a:br>
              <a:rPr lang="ru-RU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образования № 1</a:t>
            </a:r>
            <a:r>
              <a:rPr lang="ru-RU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4929198"/>
            <a:ext cx="8143932" cy="1571636"/>
          </a:xfrm>
        </p:spPr>
        <p:txBody>
          <a:bodyPr>
            <a:normAutofit/>
          </a:bodyPr>
          <a:lstStyle/>
          <a:p>
            <a:pPr algn="ctr"/>
            <a:r>
              <a:rPr lang="ru-RU" sz="4000" dirty="0">
                <a:solidFill>
                  <a:srgbClr val="00B050"/>
                </a:solidFill>
              </a:rPr>
              <a:t>Подготовила: воспитатель</a:t>
            </a:r>
          </a:p>
          <a:p>
            <a:pPr algn="ctr"/>
            <a:r>
              <a:rPr lang="ru-RU" sz="4000" dirty="0" err="1">
                <a:solidFill>
                  <a:srgbClr val="00B050"/>
                </a:solidFill>
              </a:rPr>
              <a:t>Тарадеева</a:t>
            </a:r>
            <a:r>
              <a:rPr lang="ru-RU" sz="4000" dirty="0">
                <a:solidFill>
                  <a:srgbClr val="00B050"/>
                </a:solidFill>
              </a:rPr>
              <a:t> Галина Алексеевна</a:t>
            </a:r>
          </a:p>
          <a:p>
            <a:endParaRPr lang="ru-RU" dirty="0"/>
          </a:p>
        </p:txBody>
      </p:sp>
      <p:pic>
        <p:nvPicPr>
          <p:cNvPr id="5" name="Detskaya_pesnya_pro_pticu_-_Pesnya_pro_pticu_(iPlayer.fm).mp3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link="rId2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-304800" y="3000372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1781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2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5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3">
                <p:cTn id="36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  <p:bldP spid="2" grpId="1"/>
      <p:bldP spid="3" grpId="0" build="p"/>
      <p:bldP spid="3" grpI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14290"/>
            <a:ext cx="8286808" cy="857256"/>
          </a:xfrm>
          <a:solidFill>
            <a:schemeClr val="accent1"/>
          </a:solidFill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2 этап – основной. I неделя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214422"/>
            <a:ext cx="8358246" cy="5429288"/>
          </a:xfrm>
          <a:solidFill>
            <a:srgbClr val="FFFF00"/>
          </a:solidFill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1. Мастерская добрых дел «Кормушки своими руками!» (совместная вечерняя деятельность детей с родителями, педагогами). 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2. Развешивание взрослыми и детьми кормушек на территории детского сада и во дворах проживания детей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3. Подборка и выставка книг, энциклопедий о живой природе (вечерняя познавательная деятельность - чтение и беседа о прочитанном материале).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4.Просмотр презентаций: «Зимующие и перелетные птицы», «Берегите птиц».</a:t>
            </a:r>
          </a:p>
          <a:p>
            <a:endParaRPr lang="ru-RU" dirty="0"/>
          </a:p>
        </p:txBody>
      </p:sp>
    </p:spTree>
    <p:custDataLst>
      <p:tags r:id="rId1"/>
    </p:custDataLst>
  </p:cSld>
  <p:clrMapOvr>
    <a:masterClrMapping/>
  </p:clrMapOvr>
  <p:transition advTm="2428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1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4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1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1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1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6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1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6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1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71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3" grpId="0" build="p" animBg="1"/>
      <p:bldP spid="3" grpId="1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42852"/>
            <a:ext cx="8358246" cy="785818"/>
          </a:xfrm>
          <a:solidFill>
            <a:schemeClr val="accent1"/>
          </a:solidFill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II неделя 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071546"/>
            <a:ext cx="8358246" cy="5643602"/>
          </a:xfrm>
          <a:solidFill>
            <a:srgbClr val="FFFF00"/>
          </a:solidFill>
        </p:spPr>
        <p:txBody>
          <a:bodyPr>
            <a:normAutofit fontScale="25000" lnSpcReduction="20000"/>
          </a:bodyPr>
          <a:lstStyle/>
          <a:p>
            <a:r>
              <a:rPr lang="ru-RU" sz="1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1. Создание плакатов «Спасем и сохраним живой мир!» (совместная вечерняя деятельность детей с родителями, педагогами.)</a:t>
            </a:r>
          </a:p>
          <a:p>
            <a:r>
              <a:rPr lang="ru-RU" sz="1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2. Выставка экологических плакатов в холле детского сада. </a:t>
            </a:r>
          </a:p>
          <a:p>
            <a:r>
              <a:rPr lang="ru-RU" sz="1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3. Развешивание экологических плакатов - призывов по месту проживания детей.</a:t>
            </a:r>
          </a:p>
          <a:p>
            <a:r>
              <a:rPr lang="ru-RU" sz="1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4. Выставка детских рисунков и раскрасок «Живой мир» </a:t>
            </a:r>
          </a:p>
          <a:p>
            <a:r>
              <a:rPr lang="ru-RU" sz="1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5. Подборка настольных экологических игр и совместная вечерняя игровая деятельность со взрослыми.</a:t>
            </a:r>
          </a:p>
          <a:p>
            <a:r>
              <a:rPr lang="ru-RU" sz="1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6. Дидактические игры о поведении в природе, разнообразии живого мира, особенностях поведения и вида животных и растений.</a:t>
            </a:r>
          </a:p>
          <a:p>
            <a:pPr>
              <a:buNone/>
            </a:pPr>
            <a:r>
              <a:rPr lang="ru-RU" sz="1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</p:spTree>
    <p:custDataLst>
      <p:tags r:id="rId1"/>
    </p:custDataLst>
  </p:cSld>
  <p:clrMapOvr>
    <a:masterClrMapping/>
  </p:clrMapOvr>
  <p:transition advTm="2915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1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6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1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7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1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7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1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8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1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8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1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9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1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9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1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10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1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10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3" grpId="0" build="p" animBg="1"/>
      <p:bldP spid="3" grpId="1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42852"/>
            <a:ext cx="8358246" cy="714380"/>
          </a:xfrm>
          <a:solidFill>
            <a:schemeClr val="accent1"/>
          </a:solidFill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III неделя 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928670"/>
            <a:ext cx="8358246" cy="5786478"/>
          </a:xfrm>
          <a:solidFill>
            <a:srgbClr val="FFFF00"/>
          </a:solidFill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1. Составление детьми с родителями рассказа из личного опыта на темы: «Мой любимый питомец», «Как я помогал(а) животным» (впоследствии сбор из рассказов детей книги - самоделки «Мы и наши друзья!» для детей младшей группы) 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2. Экологическая ярмарка «Дары осени» 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3. Семейный час «Береги природу»! (совместное с родителями и детьми вечернее мероприятие, подведение итогов проекта)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- решение экологического кроссворда,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- просмотр мультимедиа «Правила поведения в природе»,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- рассказывание детьми рассказов из личного опыта. </a:t>
            </a:r>
          </a:p>
          <a:p>
            <a:endParaRPr lang="ru-RU" dirty="0"/>
          </a:p>
        </p:txBody>
      </p:sp>
      <p:pic>
        <p:nvPicPr>
          <p:cNvPr id="4" name="воробьи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4" cstate="print"/>
          <a:stretch>
            <a:fillRect/>
          </a:stretch>
        </p:blipFill>
        <p:spPr>
          <a:xfrm>
            <a:off x="214282" y="3643314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2720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1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6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1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6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1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7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1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7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1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8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1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8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1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9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1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95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4" showWhenStopped="0">
                <p:cTn id="9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" grpId="0" animBg="1"/>
      <p:bldP spid="2" grpId="1" animBg="1"/>
      <p:bldP spid="3" grpId="0" build="p" animBg="1"/>
      <p:bldP spid="3" grpId="1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14290"/>
            <a:ext cx="8286808" cy="1000132"/>
          </a:xfrm>
          <a:solidFill>
            <a:schemeClr val="accent1">
              <a:lumMod val="75000"/>
            </a:schemeClr>
          </a:solidFill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3 этап - итоговый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500174"/>
            <a:ext cx="8215370" cy="5000660"/>
          </a:xfrm>
          <a:solidFill>
            <a:srgbClr val="FFFF00"/>
          </a:solidFill>
        </p:spPr>
        <p:txBody>
          <a:bodyPr/>
          <a:lstStyle/>
          <a:p>
            <a:r>
              <a:rPr lang="ru-RU" sz="4000" dirty="0" smtClean="0">
                <a:solidFill>
                  <a:srgbClr val="FF0000"/>
                </a:solidFill>
              </a:rPr>
              <a:t>1. Подписание экологического соглашения детьми  и членами их семей в группе! </a:t>
            </a:r>
          </a:p>
          <a:p>
            <a:r>
              <a:rPr lang="ru-RU" sz="4000" dirty="0" smtClean="0">
                <a:solidFill>
                  <a:srgbClr val="FF0000"/>
                </a:solidFill>
              </a:rPr>
              <a:t>2.Выставка фотографий и стендов  о природе в холле детского сада: «Край родной», «Природа – наш дом» 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Pesenka_pro_vorobya_-_Vsem_nuzhny_druzya_pesenka_iz_detstva_(iPlayer.fm) (1).mp3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link="rId2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0" y="2714620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1332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3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1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1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1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51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34">
                <p:cTn id="5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" grpId="0" animBg="1"/>
      <p:bldP spid="2" grpId="1" animBg="1"/>
      <p:bldP spid="3" grpId="0" build="p" animBg="1"/>
      <p:bldP spid="3" grpId="1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14290"/>
            <a:ext cx="8429684" cy="785818"/>
          </a:xfrm>
          <a:solidFill>
            <a:schemeClr val="accent1">
              <a:lumMod val="75000"/>
            </a:schemeClr>
          </a:solidFill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Наглядная информация.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142984"/>
            <a:ext cx="8286808" cy="5500726"/>
          </a:xfrm>
          <a:solidFill>
            <a:srgbClr val="FFFF00"/>
          </a:solidFill>
        </p:spPr>
        <p:txBody>
          <a:bodyPr>
            <a:normAutofit fontScale="77500" lnSpcReduction="20000"/>
          </a:bodyPr>
          <a:lstStyle/>
          <a:p>
            <a:pPr>
              <a:buNone/>
            </a:pPr>
            <a:endParaRPr lang="ru-RU" dirty="0" smtClean="0"/>
          </a:p>
          <a:p>
            <a:r>
              <a:rPr lang="ru-RU" sz="4100" dirty="0" smtClean="0">
                <a:solidFill>
                  <a:srgbClr val="FF0000"/>
                </a:solidFill>
              </a:rPr>
              <a:t>1. Аншлаг проекта.</a:t>
            </a:r>
          </a:p>
          <a:p>
            <a:r>
              <a:rPr lang="ru-RU" sz="4100" dirty="0" smtClean="0">
                <a:solidFill>
                  <a:srgbClr val="FF0000"/>
                </a:solidFill>
              </a:rPr>
              <a:t>2. Папка «Природа в поэзии!».</a:t>
            </a:r>
          </a:p>
          <a:p>
            <a:r>
              <a:rPr lang="ru-RU" sz="4100" dirty="0" smtClean="0">
                <a:solidFill>
                  <a:srgbClr val="FF0000"/>
                </a:solidFill>
              </a:rPr>
              <a:t>3. Высказывания о природе выдающихся людей.</a:t>
            </a:r>
          </a:p>
          <a:p>
            <a:r>
              <a:rPr lang="ru-RU" sz="4100" dirty="0" smtClean="0">
                <a:solidFill>
                  <a:srgbClr val="FF0000"/>
                </a:solidFill>
              </a:rPr>
              <a:t>4. Папка «Всё о братьях наших меньших» с загадками, стихами о животных .</a:t>
            </a:r>
          </a:p>
          <a:p>
            <a:r>
              <a:rPr lang="ru-RU" sz="4100" dirty="0" smtClean="0">
                <a:solidFill>
                  <a:srgbClr val="FF0000"/>
                </a:solidFill>
              </a:rPr>
              <a:t>5. Папка «Гербарий деревьев нашего парка» </a:t>
            </a:r>
          </a:p>
          <a:p>
            <a:r>
              <a:rPr lang="ru-RU" sz="4100" dirty="0" smtClean="0">
                <a:solidFill>
                  <a:srgbClr val="FF0000"/>
                </a:solidFill>
              </a:rPr>
              <a:t>6.Папки: «Дикие и домашние животные»</a:t>
            </a:r>
          </a:p>
          <a:p>
            <a:r>
              <a:rPr lang="ru-RU" sz="4100" dirty="0" smtClean="0">
                <a:solidFill>
                  <a:srgbClr val="FF0000"/>
                </a:solidFill>
              </a:rPr>
              <a:t>7. Памятка: «Как вести себя в гостях у Природы!».</a:t>
            </a:r>
            <a:endParaRPr lang="ru-RU" sz="4100" dirty="0">
              <a:solidFill>
                <a:srgbClr val="FF0000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advTm="2349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1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6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1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7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1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7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1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8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1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8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1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9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1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9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1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10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1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10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3" grpId="0" build="p" animBg="1"/>
      <p:bldP spid="3" grpId="1" uiExpand="1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42852"/>
            <a:ext cx="8286808" cy="714380"/>
          </a:xfrm>
          <a:solidFill>
            <a:schemeClr val="accent1"/>
          </a:solidFill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Результат: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928670"/>
            <a:ext cx="8358246" cy="5786478"/>
          </a:xfrm>
          <a:solidFill>
            <a:srgbClr val="FFFF00"/>
          </a:solidFill>
        </p:spPr>
        <p:txBody>
          <a:bodyPr>
            <a:normAutofit fontScale="55000" lnSpcReduction="20000"/>
          </a:bodyPr>
          <a:lstStyle/>
          <a:p>
            <a:r>
              <a:rPr lang="ru-RU" sz="45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Участие в проекте 87 % семей.</a:t>
            </a:r>
          </a:p>
          <a:p>
            <a:r>
              <a:rPr lang="ru-RU" sz="45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Подписаны в группе  экологические соглашения всеми семьями.</a:t>
            </a:r>
          </a:p>
          <a:p>
            <a:r>
              <a:rPr lang="ru-RU" sz="45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Изготовлены своими руками и развешаны кормушки для птиц на участках детского сада и во дворах проживания детей, чтобы всю зиму ухаживать за птицами, подкармливать.</a:t>
            </a:r>
          </a:p>
          <a:p>
            <a:r>
              <a:rPr lang="ru-RU" sz="45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Изготовлена для малышей книга - самоделка «Мы и наши друзья!».</a:t>
            </a:r>
          </a:p>
          <a:p>
            <a:r>
              <a:rPr lang="ru-RU" sz="45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Развешаны экологические плакаты по месту проживания детей для того, чтобы показать окружающим своё отношение к проблеме и увеличить число людей неравнодушных к сохранению природы!</a:t>
            </a:r>
          </a:p>
          <a:p>
            <a:r>
              <a:rPr lang="ru-RU" sz="45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Создан фотоальбом «Чудеса природы!»</a:t>
            </a:r>
          </a:p>
          <a:p>
            <a:r>
              <a:rPr lang="ru-RU" sz="45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Получены положительные отзывы родителей о проекте .</a:t>
            </a:r>
          </a:p>
          <a:p>
            <a:endParaRPr lang="ru-RU" dirty="0"/>
          </a:p>
        </p:txBody>
      </p:sp>
    </p:spTree>
    <p:custDataLst>
      <p:tags r:id="rId1"/>
    </p:custDataLst>
  </p:cSld>
  <p:clrMapOvr>
    <a:masterClrMapping/>
  </p:clrMapOvr>
  <p:transition advTm="2836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1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6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1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7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1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7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1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8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1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8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1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9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1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9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1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10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1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10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3" grpId="0" build="p" animBg="1"/>
      <p:bldP spid="3" grpId="1" uiExpand="1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42852"/>
            <a:ext cx="8358246" cy="1283612"/>
          </a:xfrm>
          <a:solidFill>
            <a:schemeClr val="accent1"/>
          </a:solidFill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Подписание экологического соглашения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500174"/>
            <a:ext cx="8358246" cy="5357826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10242" name="Picture 2" descr="C:\Users\ва\Desktop\Фото028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2250265" y="35695"/>
            <a:ext cx="5072098" cy="8143932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advTm="1176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xit" presetSubtype="4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wheel(4)">
                                      <p:cBhvr>
                                        <p:cTn id="24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14290"/>
            <a:ext cx="8143932" cy="857256"/>
          </a:xfrm>
          <a:solidFill>
            <a:srgbClr val="FFFF00"/>
          </a:solidFill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Участники проекта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" name="Picture 2" descr="C:\Users\ва\Desktop\Фото0279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48" y="1285860"/>
            <a:ext cx="8143932" cy="5286412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advTm="826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2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85728"/>
            <a:ext cx="8143932" cy="2214578"/>
          </a:xfrm>
          <a:solidFill>
            <a:schemeClr val="accent1"/>
          </a:solidFill>
        </p:spPr>
        <p:txBody>
          <a:bodyPr/>
          <a:lstStyle/>
          <a:p>
            <a:pPr algn="ctr"/>
            <a:r>
              <a:rPr lang="ru-RU" sz="3600" dirty="0" smtClean="0">
                <a:solidFill>
                  <a:schemeClr val="accent2"/>
                </a:solidFill>
              </a:rPr>
              <a:t>Девиз проекта: «Этот мир принадлежит и им, не отнимайте его люди! Спасём живой мир вместе!»</a:t>
            </a:r>
            <a:br>
              <a:rPr lang="ru-RU" sz="3600" dirty="0" smtClean="0">
                <a:solidFill>
                  <a:schemeClr val="accent2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2643188"/>
            <a:ext cx="8215370" cy="407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advTm="929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14290"/>
            <a:ext cx="8286808" cy="2000264"/>
          </a:xfrm>
          <a:solidFill>
            <a:srgbClr val="FFFF00"/>
          </a:solidFill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2"/>
                </a:solidFill>
              </a:rPr>
              <a:t>Проблема: Равнодушное отношение окружающих к сохранению живого мира.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2357430"/>
            <a:ext cx="8358246" cy="4357718"/>
          </a:xfrm>
          <a:solidFill>
            <a:schemeClr val="tx2">
              <a:lumMod val="50000"/>
            </a:schemeClr>
          </a:solidFill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Обоснование проблемы: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1. Пассивное отношение семей к сохранению природы.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2. Нет кормушек для птиц на территории детского сада.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3. Мало единомышленников в решении проблем сохранения природы.</a:t>
            </a:r>
          </a:p>
          <a:p>
            <a:pPr algn="ctr"/>
            <a:r>
              <a:rPr lang="ru-RU" dirty="0" smtClean="0"/>
              <a:t> </a:t>
            </a:r>
          </a:p>
          <a:p>
            <a:pPr algn="ctr"/>
            <a:endParaRPr lang="ru-RU" dirty="0"/>
          </a:p>
        </p:txBody>
      </p:sp>
    </p:spTree>
    <p:custDataLst>
      <p:tags r:id="rId1"/>
    </p:custDataLst>
  </p:cSld>
  <p:clrMapOvr>
    <a:masterClrMapping/>
  </p:clrMapOvr>
  <p:transition advTm="2513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1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5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1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58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1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6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1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6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1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7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1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78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1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83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3" grpId="0" build="p" animBg="1"/>
      <p:bldP spid="3" grpId="1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85728"/>
            <a:ext cx="8215370" cy="1140736"/>
          </a:xfrm>
        </p:spPr>
        <p:txBody>
          <a:bodyPr/>
          <a:lstStyle/>
          <a:p>
            <a:pPr algn="ctr"/>
            <a:r>
              <a:rPr lang="ru-RU" sz="5400" dirty="0" smtClean="0">
                <a:solidFill>
                  <a:schemeClr val="accent2"/>
                </a:solidFill>
              </a:rPr>
              <a:t>Цель проекта:</a:t>
            </a:r>
            <a:endParaRPr lang="ru-RU" sz="5400" dirty="0">
              <a:solidFill>
                <a:schemeClr val="accent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783560"/>
            <a:ext cx="8072494" cy="4788712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dirty="0" smtClean="0">
                <a:solidFill>
                  <a:srgbClr val="00B050"/>
                </a:solidFill>
              </a:rPr>
              <a:t>Привлечь детей и родителей к Всемирному Дню защиты животных.  (4 октября – день птиц)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Организовать и провести совместно с родителями мероприятия творческого характера для объединения усилий семей в сохранении животного мира планеты. Показать окружающим своё отношение к проблеме!</a:t>
            </a:r>
          </a:p>
          <a:p>
            <a:endParaRPr lang="ru-RU" dirty="0"/>
          </a:p>
        </p:txBody>
      </p:sp>
    </p:spTree>
    <p:custDataLst>
      <p:tags r:id="rId1"/>
    </p:custDataLst>
  </p:cSld>
  <p:clrMapOvr>
    <a:masterClrMapping/>
  </p:clrMapOvr>
  <p:transition advTm="1742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2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1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1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42852"/>
            <a:ext cx="8358246" cy="785818"/>
          </a:xfrm>
        </p:spPr>
        <p:txBody>
          <a:bodyPr/>
          <a:lstStyle/>
          <a:p>
            <a:pPr algn="ctr"/>
            <a:r>
              <a:rPr lang="ru-RU" sz="5400" dirty="0" smtClean="0">
                <a:solidFill>
                  <a:schemeClr val="accent2"/>
                </a:solidFill>
              </a:rPr>
              <a:t>Задачи проекта: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285860"/>
            <a:ext cx="8358246" cy="5357850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1. Формировать ответственное и деятельное отношение к природе родного края. Сплотить взрослых и детей в желании беречь окружающую  природу. Развивать связную речь и познавательную активность детей. В заключение проекта подписание экологического соглашения!</a:t>
            </a:r>
          </a:p>
        </p:txBody>
      </p:sp>
    </p:spTree>
    <p:custDataLst>
      <p:tags r:id="rId1"/>
    </p:custDataLst>
  </p:cSld>
  <p:clrMapOvr>
    <a:masterClrMapping/>
  </p:clrMapOvr>
  <p:transition advTm="1413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</a:t>
            </a:r>
            <a:r>
              <a:rPr lang="ru-RU" sz="54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Задачи проекта:</a:t>
            </a:r>
            <a:endParaRPr lang="ru-RU" sz="5400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2. Научить детей своими руками, с помощью родителей и педагогов, делать кормушки для птиц из бросового материала. Дать почувствовать всем необходимость происходящего при совместном изготовлении, развешивании и кормлении птиц.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</p:cSld>
  <p:clrMapOvr>
    <a:masterClrMapping/>
  </p:clrMapOvr>
  <p:transition advTm="1332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357166"/>
            <a:ext cx="8215370" cy="1069298"/>
          </a:xfrm>
        </p:spPr>
        <p:txBody>
          <a:bodyPr/>
          <a:lstStyle/>
          <a:p>
            <a:pPr algn="ctr"/>
            <a:r>
              <a:rPr lang="ru-RU" sz="5400" dirty="0" smtClean="0">
                <a:solidFill>
                  <a:schemeClr val="accent2"/>
                </a:solidFill>
              </a:rPr>
              <a:t>Задачи проекта:</a:t>
            </a:r>
            <a:endParaRPr lang="ru-RU" sz="5400" dirty="0">
              <a:solidFill>
                <a:schemeClr val="accent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783560"/>
            <a:ext cx="8286808" cy="486015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3. Дать возможность детям и родителям сформировать свою гражданскую позицию по проблеме и оповестить её окружающим в виде экологического плаката. Объединить поколения, детей и взрослых занятых общим делом. Предоставить участникам проекта возможность, обрести единомышленников. Воспитывать желание помогать братьям нашим меньшим.</a:t>
            </a:r>
          </a:p>
          <a:p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custDataLst>
      <p:tags r:id="rId1"/>
    </p:custDataLst>
  </p:cSld>
  <p:clrMapOvr>
    <a:masterClrMapping/>
  </p:clrMapOvr>
  <p:transition advTm="1519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14290"/>
            <a:ext cx="8358246" cy="1357322"/>
          </a:xfrm>
          <a:solidFill>
            <a:schemeClr val="accent1"/>
          </a:solidFill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Выполнение проекта: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1 этап – подготовительный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783560"/>
            <a:ext cx="8358246" cy="4574398"/>
          </a:xfrm>
          <a:solidFill>
            <a:srgbClr val="FFFF00"/>
          </a:solidFill>
        </p:spPr>
        <p:txBody>
          <a:bodyPr/>
          <a:lstStyle/>
          <a:p>
            <a:r>
              <a:rPr lang="ru-RU" sz="4000" dirty="0" smtClean="0">
                <a:solidFill>
                  <a:srgbClr val="FF0000"/>
                </a:solidFill>
              </a:rPr>
              <a:t>В начале и в конце проекта воспитателями и детьми было проведено экологическое наблюдение «Мир вокруг нас!».</a:t>
            </a:r>
          </a:p>
          <a:p>
            <a:r>
              <a:rPr lang="ru-RU" sz="4000" dirty="0" smtClean="0">
                <a:solidFill>
                  <a:srgbClr val="FF0000"/>
                </a:solidFill>
              </a:rPr>
              <a:t>Решение поставленных задач с родителями и детьми.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  <p:custDataLst>
      <p:tags r:id="rId1"/>
    </p:custDataLst>
  </p:cSld>
  <p:clrMapOvr>
    <a:masterClrMapping/>
  </p:clrMapOvr>
  <p:transition advTm="1906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1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3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1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1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1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5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1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59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3" grpId="0" build="p" animBg="1"/>
      <p:bldP spid="3" grpId="1" build="p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9|2.6|2.6|2.7|2.6|2.4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2.1|2.2|1.9|1.7|1.9|4.7|1.6|1.3|1.5|1.3|1.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1.5|1.8|2.4|2.2|2|1.8|1.7|4.3|1.7|1.5|1.4|0.9|0.9|0.8|0.8|0.5|0.6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1.7|1.4|3.2|2.2|2.2|1.5|1.8|2.7|1.6|1.2|1.1|0.8|0.6|1|0.7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1.6|1.4|2.3|2.5|1.6|1.1|0.8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2.2|1.4|1.3|1.2|1.2|1.1|1.2|1.1|1.5|0.9|0.9|1|1|1.3|1.2|1.2|0.7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2.2|1.4|1.3|1.4|2.2|1.7|2.1|1.5|1.7|2|1.4|1.3|1.2|1.1|1.1|1.2|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1.7|2.8|4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1.5|2.9|1.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2.4|2.8|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2.2|2|2|2.2|2.3|2.1|1.5|1.6|1.4|1.3|1.1|0.9|1.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1.7|2.5|6.4|1.7|2.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1.5|7.6|1.6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1.5|7.4|1.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1.4|9.5|1.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1.9|1.9|3.2|2.2|1.4|2.1|1.7|0.6|1.7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598</TotalTime>
  <Words>763</Words>
  <Application>Microsoft Office PowerPoint</Application>
  <PresentationFormat>Экран (4:3)</PresentationFormat>
  <Paragraphs>65</Paragraphs>
  <Slides>16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Метро</vt:lpstr>
      <vt:lpstr>Презентация  Краткосрочного проекта по экологии «Братья наши меньшие» в старшей «А» группе  МКОУ «Болоховский центр образования № 1»</vt:lpstr>
      <vt:lpstr>Участники проекта</vt:lpstr>
      <vt:lpstr>Девиз проекта: «Этот мир принадлежит и им, не отнимайте его люди! Спасём живой мир вместе!»    </vt:lpstr>
      <vt:lpstr>Проблема: Равнодушное отношение окружающих к сохранению живого мира.  </vt:lpstr>
      <vt:lpstr>Цель проекта:</vt:lpstr>
      <vt:lpstr>Задачи проекта: </vt:lpstr>
      <vt:lpstr>       Задачи проекта:</vt:lpstr>
      <vt:lpstr>Задачи проекта:</vt:lpstr>
      <vt:lpstr>Выполнение проекта: 1 этап – подготовительный </vt:lpstr>
      <vt:lpstr>2 этап – основной. I неделя  . </vt:lpstr>
      <vt:lpstr>II неделя .</vt:lpstr>
      <vt:lpstr>III неделя . </vt:lpstr>
      <vt:lpstr>3 этап - итоговый </vt:lpstr>
      <vt:lpstr>Наглядная информация.</vt:lpstr>
      <vt:lpstr>Результат: </vt:lpstr>
      <vt:lpstr>Подписание экологического соглашения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 Краткосрочного проекта по экологии «Братья наши меньшие» в старшей «А» группе  МКДОУ «Болоховский д/с № 2 «Солнышко»</dc:title>
  <dc:creator>ва</dc:creator>
  <cp:lastModifiedBy>ROST</cp:lastModifiedBy>
  <cp:revision>72</cp:revision>
  <dcterms:created xsi:type="dcterms:W3CDTF">2015-04-05T11:25:22Z</dcterms:created>
  <dcterms:modified xsi:type="dcterms:W3CDTF">2017-09-29T06:07:06Z</dcterms:modified>
</cp:coreProperties>
</file>