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77" r:id="rId10"/>
    <p:sldId id="265" r:id="rId11"/>
    <p:sldId id="266" r:id="rId12"/>
    <p:sldId id="267" r:id="rId13"/>
    <p:sldId id="268" r:id="rId14"/>
    <p:sldId id="271" r:id="rId15"/>
    <p:sldId id="270" r:id="rId16"/>
    <p:sldId id="269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4C16-8141-470E-99F8-78A1D0A41E31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5732C-B164-45B2-A595-326B79CFB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49415-3FF4-4EDF-B64E-91470D466A95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7CE74-0002-4E0D-99C3-6A5A4B07F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72FF8-C3D0-43A4-9409-97E95A4AF613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C665-0EA5-408A-999C-F7EF8D946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D076C-CF26-43B0-8C45-804FDAB0B71D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46BC-0FC4-483F-AE7A-65F3013B0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157F-F0C5-4580-A86A-9F6540FBB22A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337E-DBBD-41D9-BF39-FC33A6A17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FCC91-788C-45FB-897D-98D4CBD59A8A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66C96-5B8B-4E55-A5FD-9B9ACCD93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A082-AB40-40D4-A1A5-4F4E1C487743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8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A3E5D-B33D-4365-BBE5-F85B517DF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B0C09-9873-4C0F-9BC1-C6832348ABB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4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CA9D4-9FB5-42C2-9599-BABF04096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6561E-654C-40B1-8516-1E40EDD375A5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3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AC42F-0D05-43CE-AC63-7B251BF83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90C08-2773-4547-A261-3C93DFE146A4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F937-F23B-4A2B-B50D-BEBF49A07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4DD95-633A-4B5D-B2A4-D0505337E02C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475B8-7DEB-4D24-9519-A27B876EF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8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2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6CDF81-13BF-4FF0-B3C7-61CE14EEB87F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15" name="Нижний колонтитул 18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26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BEE5B4-BC2E-4385-B688-F6758380B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6" descr="Фото стелы республики алтай. . Фотохостинг - фотографии, картинки, изображени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57338"/>
            <a:ext cx="7921625" cy="5056187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3314" name="WordArt 8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4882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РЕГИОНАЛЬНАЯ КУХНЯ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286380" y="5715016"/>
            <a:ext cx="3635375" cy="769956"/>
          </a:xfrm>
          <a:solidFill>
            <a:schemeClr val="tx1"/>
          </a:solidFill>
        </p:spPr>
        <p:txBody>
          <a:bodyPr lIns="0" rIns="18288"/>
          <a:lstStyle/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Выполнила: </a:t>
            </a:r>
            <a:r>
              <a:rPr lang="ru-RU" sz="2000" dirty="0" smtClean="0">
                <a:solidFill>
                  <a:schemeClr val="bg1"/>
                </a:solidFill>
              </a:rPr>
              <a:t>ученица 6А класса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dirty="0" err="1" smtClean="0">
                <a:solidFill>
                  <a:schemeClr val="bg1"/>
                </a:solidFill>
              </a:rPr>
              <a:t>Маршалова</a:t>
            </a:r>
            <a:r>
              <a:rPr lang="ru-RU" sz="2200" dirty="0" smtClean="0">
                <a:solidFill>
                  <a:schemeClr val="bg1"/>
                </a:solidFill>
              </a:rPr>
              <a:t> Полина</a:t>
            </a:r>
            <a:endParaRPr lang="ru-RU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5575" cy="792162"/>
          </a:xfrm>
        </p:spPr>
        <p:txBody>
          <a:bodyPr/>
          <a:lstStyle/>
          <a:p>
            <a:pPr algn="ctr"/>
            <a:r>
              <a:rPr lang="ru-RU" sz="4600" smtClean="0">
                <a:solidFill>
                  <a:schemeClr val="hlink"/>
                </a:solidFill>
              </a:rPr>
              <a:t>Национальная кухня Алтая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179388" y="1125538"/>
            <a:ext cx="8713787" cy="295116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200" b="1" smtClean="0"/>
              <a:t>Алтайцы – коренное население республики. Они очень гостеприимны, хорошие охотники и талантливые рассказчики, а их жены — прекрасные кулинарки. К приходу гостей у них всегда накрытый стол. </a:t>
            </a:r>
          </a:p>
          <a:p>
            <a:pPr algn="just">
              <a:buFont typeface="Wingdings 2" pitchFamily="18" charset="2"/>
              <a:buNone/>
            </a:pPr>
            <a:r>
              <a:rPr lang="ru-RU" sz="2200" b="1" smtClean="0"/>
              <a:t>Чем же богата национальная кухня алтайцев? «Три кита» на которых основана алтайская кухня — мясо, молоко и мед. Любимое лакомство – кедровые орешки.</a:t>
            </a:r>
            <a:r>
              <a:rPr lang="ru-RU" sz="2200" smtClean="0"/>
              <a:t> </a:t>
            </a:r>
          </a:p>
        </p:txBody>
      </p:sp>
      <p:pic>
        <p:nvPicPr>
          <p:cNvPr id="21509" name="Picture 5" descr="Алтайский ме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644900"/>
            <a:ext cx="5113337" cy="3025775"/>
          </a:xfrm>
          <a:prstGeom prst="rect">
            <a:avLst/>
          </a:prstGeom>
          <a:noFill/>
        </p:spPr>
      </p:pic>
      <p:pic>
        <p:nvPicPr>
          <p:cNvPr id="21511" name="Picture 7" descr="Мед в Шымкенте. . Сравнить цены, купить потребительские товары на Satu.k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644900"/>
            <a:ext cx="3024188" cy="3024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323850" y="5013325"/>
            <a:ext cx="8229600" cy="1368425"/>
          </a:xfrm>
        </p:spPr>
        <p:txBody>
          <a:bodyPr/>
          <a:lstStyle/>
          <a:p>
            <a:r>
              <a:rPr lang="ru-RU" dirty="0" smtClean="0"/>
              <a:t>Суп «</a:t>
            </a:r>
            <a:r>
              <a:rPr lang="ru-RU" dirty="0" err="1" smtClean="0"/>
              <a:t>кочо</a:t>
            </a:r>
            <a:r>
              <a:rPr lang="ru-RU" dirty="0" smtClean="0"/>
              <a:t>»</a:t>
            </a:r>
          </a:p>
          <a:p>
            <a:pPr>
              <a:buFont typeface="Wingdings 2" pitchFamily="18" charset="2"/>
              <a:buNone/>
            </a:pPr>
            <a:r>
              <a:rPr lang="ru-RU" b="1" dirty="0" err="1" smtClean="0"/>
              <a:t>Кочо</a:t>
            </a:r>
            <a:r>
              <a:rPr lang="ru-RU" dirty="0" smtClean="0"/>
              <a:t> – бульон из конины, пшена, картофеля, лука, соли и перца. </a:t>
            </a:r>
          </a:p>
        </p:txBody>
      </p:sp>
      <p:pic>
        <p:nvPicPr>
          <p:cNvPr id="22533" name="Picture 5" descr="Сиб-Гид: Просмотр фото: Алтайский суп кочо из баран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692150"/>
            <a:ext cx="5688013" cy="4267200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268538" y="188913"/>
            <a:ext cx="511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Мясные блюда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250825" y="3933825"/>
            <a:ext cx="8435975" cy="280828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200" b="1" smtClean="0"/>
              <a:t>Чучук</a:t>
            </a:r>
            <a:r>
              <a:rPr lang="ru-RU" sz="2200" smtClean="0"/>
              <a:t> – колбаса из конины: в тщательно промытые кишки закладывают рубленое мясо, смешанное с чесноком и специями. Варить чучук надо осторожно, при слабом кипении, на медленном огне.</a:t>
            </a:r>
            <a:br>
              <a:rPr lang="ru-RU" sz="2200" smtClean="0"/>
            </a:br>
            <a:r>
              <a:rPr lang="ru-RU" sz="2200" smtClean="0"/>
              <a:t>Пузыри, которые появляются под оболочкой колбасы во время варки, необходимо прокалывать иглой, иначе оболочка может лопнуть. Варят чучук около 1 — 1,5 часов. Чучук желательно подать с острым соусом и салатом из овощей. </a:t>
            </a:r>
          </a:p>
        </p:txBody>
      </p:sp>
      <p:pic>
        <p:nvPicPr>
          <p:cNvPr id="23557" name="Picture 5" descr="Чучук а-ля &quot;Хомут&quot; &quot; Харчевня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60350"/>
            <a:ext cx="5545137" cy="3565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323850" y="4221163"/>
            <a:ext cx="8496300" cy="237648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/>
              <a:t>Тюргум</a:t>
            </a:r>
            <a:r>
              <a:rPr lang="ru-RU" smtClean="0"/>
              <a:t> – бараньи кишки заплетенные косичкой варят в казане; на стол подают в нарезанном виде.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/>
              <a:t>Кан</a:t>
            </a:r>
            <a:r>
              <a:rPr lang="ru-RU" smtClean="0"/>
              <a:t> – кровянная колбаса. В тщательно промытую кишку заливается кровь смешанную с нарезанным луком, специями, солью и молоком (Теленгиты и кёбёки молока не добавляют). </a:t>
            </a:r>
          </a:p>
        </p:txBody>
      </p:sp>
      <p:pic>
        <p:nvPicPr>
          <p:cNvPr id="24580" name="Picture 4" descr="Стена ВКонтак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5327650" cy="3544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250825" y="3429000"/>
            <a:ext cx="8569325" cy="31686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mtClean="0"/>
              <a:t>Блюда из ячменя тоже очень популярны в алтайской кухне. Заслуживает внимания вкусный и питательный суп –пюре  «коче», который представляет собой разваренный в мясном бульоне ячмень. Алтайцы из ячменя готовят даже чай. Для этого чая ячмень поджаривают и превращают в порошок. Этот порошок заливают чаем с молоком, добавляют масло и пьют из пиал. На вид это не чай, а суп.  </a:t>
            </a:r>
          </a:p>
        </p:txBody>
      </p:sp>
      <p:pic>
        <p:nvPicPr>
          <p:cNvPr id="27655" name="Picture 7" descr="Бар 1000 рентген &quot;открыт 24 часа&quot; - Страница 678 - Катастрофы и выживание в кризисных ситуациях - Оружейный форум - cвободная 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333375"/>
            <a:ext cx="4032250" cy="3024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395288" y="4724400"/>
            <a:ext cx="8229600" cy="178117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mtClean="0"/>
              <a:t>Каймак – это  национальный молочный продукт, который являет собой пену, собранную из кипяченого молока. Его используют как сметану или майонез. </a:t>
            </a:r>
          </a:p>
        </p:txBody>
      </p:sp>
      <p:pic>
        <p:nvPicPr>
          <p:cNvPr id="26629" name="Picture 5" descr="Слив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908050"/>
            <a:ext cx="4608512" cy="3752850"/>
          </a:xfrm>
          <a:prstGeom prst="rect">
            <a:avLst/>
          </a:prstGeom>
          <a:noFill/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051050" y="115888"/>
            <a:ext cx="482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Молочные блюда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179388" y="260350"/>
            <a:ext cx="8713787" cy="2592388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200" smtClean="0"/>
              <a:t>С давних времен, когда племена еще кочевали, для того, чтобы молочные продукты длительное время не портились, алтайцы научились делать особый сыр, который они называют  курута. Особенность его в том, что он может храниться вечно, если его прокоптить. Даже технология приготовления курута не изменилась – кефир, приготовленный из кипяченого молока, варят 2 часа , сцеживают и ставят под гнет.  </a:t>
            </a:r>
          </a:p>
        </p:txBody>
      </p:sp>
      <p:pic>
        <p:nvPicPr>
          <p:cNvPr id="25605" name="Picture 5" descr="Что такое курут и как его готовя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924175"/>
            <a:ext cx="5753100" cy="366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250825" y="188913"/>
            <a:ext cx="8569325" cy="324008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Знаменитый «</a:t>
            </a:r>
            <a:r>
              <a:rPr lang="ru-RU" sz="2200" b="1" smtClean="0"/>
              <a:t>чегень</a:t>
            </a:r>
            <a:r>
              <a:rPr lang="ru-RU" sz="2200" smtClean="0"/>
              <a:t>» – кислое молоко, которое заквашивают не свежим, а кипяченым молоком. Он может употребляться сам по себе, но также использоваться для приготовления других кисломочных блюд, например «аарчи» и «курута».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«</a:t>
            </a:r>
            <a:r>
              <a:rPr lang="ru-RU" sz="2200" b="1" smtClean="0"/>
              <a:t>Аарчи</a:t>
            </a:r>
            <a:r>
              <a:rPr lang="ru-RU" sz="2200" smtClean="0"/>
              <a:t>» имеет нежную консистенцию и и похож чем-то на брынзу. 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«</a:t>
            </a:r>
            <a:r>
              <a:rPr lang="ru-RU" sz="2200" b="1" smtClean="0"/>
              <a:t>Курут</a:t>
            </a:r>
            <a:r>
              <a:rPr lang="ru-RU" sz="2200" smtClean="0"/>
              <a:t>» – высушенная над огнем «аарчи».</a:t>
            </a:r>
            <a:br>
              <a:rPr lang="ru-RU" sz="2200" smtClean="0"/>
            </a:br>
            <a:r>
              <a:rPr lang="ru-RU" sz="2200" smtClean="0"/>
              <a:t>Также имеется в алтайской кухне кисломолочный продукт, напоминающий наш творог – это «</a:t>
            </a:r>
            <a:r>
              <a:rPr lang="ru-RU" sz="2200" b="1" smtClean="0"/>
              <a:t>быштак</a:t>
            </a:r>
            <a:r>
              <a:rPr lang="ru-RU" sz="2200" smtClean="0"/>
              <a:t>». Особенно он вкусен, если добавить в него сметану и мед. </a:t>
            </a:r>
          </a:p>
        </p:txBody>
      </p:sp>
      <p:pic>
        <p:nvPicPr>
          <p:cNvPr id="28677" name="Picture 5" descr="Тара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429000"/>
            <a:ext cx="3241675" cy="2432050"/>
          </a:xfrm>
          <a:prstGeom prst="rect">
            <a:avLst/>
          </a:prstGeom>
          <a:noFill/>
        </p:spPr>
      </p:pic>
      <p:pic>
        <p:nvPicPr>
          <p:cNvPr id="28679" name="Picture 7" descr="Супер-Инфо - АХ-Х, КУЙМА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644900"/>
            <a:ext cx="4176712" cy="2630488"/>
          </a:xfrm>
          <a:prstGeom prst="rect">
            <a:avLst/>
          </a:prstGeom>
          <a:noFill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827088" y="5876925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Чегень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24525" y="63817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Быштак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250825" y="4437063"/>
            <a:ext cx="8642350" cy="221456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mtClean="0"/>
              <a:t>Еще одно блюдо алтайской кухни – «</a:t>
            </a:r>
            <a:r>
              <a:rPr lang="ru-RU" b="1" smtClean="0"/>
              <a:t>кого молочное</a:t>
            </a:r>
            <a:r>
              <a:rPr lang="ru-RU" smtClean="0"/>
              <a:t>». Это каша чаще из ячменной или перловой крупы, которая варится начала в воде, а затем в молоке. Это особенная каша, имеющая довольно интересный вкус. </a:t>
            </a:r>
          </a:p>
        </p:txBody>
      </p:sp>
      <p:pic>
        <p:nvPicPr>
          <p:cNvPr id="29701" name="Picture 5" descr="Фабрика Гламура - закрыт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33375"/>
            <a:ext cx="5616575" cy="3983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179388" y="5084763"/>
            <a:ext cx="8640762" cy="143986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mtClean="0"/>
              <a:t>На столе в Алтае также много мучных изделий. Одно из них «</a:t>
            </a:r>
            <a:r>
              <a:rPr lang="ru-RU" b="1" smtClean="0"/>
              <a:t>борсоок</a:t>
            </a:r>
            <a:r>
              <a:rPr lang="ru-RU" smtClean="0"/>
              <a:t>» это шарик из теста, облитый медом. Это десерт, который подается к чаю. </a:t>
            </a:r>
          </a:p>
        </p:txBody>
      </p:sp>
      <p:pic>
        <p:nvPicPr>
          <p:cNvPr id="30725" name="Picture 5" descr="Просмотр фотографий блюда Баурсак с медом - рецепты на Повар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6250"/>
            <a:ext cx="6983412" cy="4675188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916238" y="0"/>
            <a:ext cx="29527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Мучные блюда</a:t>
            </a:r>
          </a:p>
          <a:p>
            <a:pPr algn="ctr">
              <a:spcBef>
                <a:spcPct val="50000"/>
              </a:spcBef>
            </a:pPr>
            <a:endParaRPr lang="ru-RU" sz="2400" b="1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581525"/>
            <a:ext cx="8435975" cy="2063750"/>
          </a:xfrm>
        </p:spPr>
        <p:txBody>
          <a:bodyPr/>
          <a:lstStyle/>
          <a:p>
            <a:pPr algn="just" eaLnBrk="1" hangingPunct="1"/>
            <a:r>
              <a:rPr lang="ru-RU" smtClean="0"/>
              <a:t>Алтайский край расположен на юго-востоке Западной Сибири, на границе континентальной Азии в 3419 км от Москвы. Территория края составляет 168 тыс. кв. км, по площади занимает 24-е место в Российской Федерации</a:t>
            </a:r>
            <a:r>
              <a:rPr lang="ru-RU" smtClean="0">
                <a:latin typeface="Arial" charset="0"/>
              </a:rPr>
              <a:t>.</a:t>
            </a:r>
          </a:p>
        </p:txBody>
      </p:sp>
      <p:pic>
        <p:nvPicPr>
          <p:cNvPr id="14338" name="Picture 3" descr="Архив новостей. . Природа Сибири - для тех кто не потерял вкуса к жизни - Начни с дома свое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7993063" cy="4240213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250825" y="3933825"/>
            <a:ext cx="8497888" cy="2735263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mtClean="0"/>
              <a:t>Существует и особенный алтайский хлеб – «</a:t>
            </a:r>
            <a:r>
              <a:rPr lang="ru-RU" b="1" smtClean="0"/>
              <a:t>теертнек</a:t>
            </a:r>
            <a:r>
              <a:rPr lang="ru-RU" smtClean="0"/>
              <a:t>», это небольшие хлебные лепешки, запеченные на небольшом количестве жира или в золе. </a:t>
            </a:r>
          </a:p>
          <a:p>
            <a:pPr algn="just">
              <a:lnSpc>
                <a:spcPct val="90000"/>
              </a:lnSpc>
            </a:pPr>
            <a:r>
              <a:rPr lang="ru-RU" smtClean="0"/>
              <a:t>«</a:t>
            </a:r>
            <a:r>
              <a:rPr lang="ru-RU" b="1" smtClean="0"/>
              <a:t>Тутпач</a:t>
            </a:r>
            <a:r>
              <a:rPr lang="ru-RU" smtClean="0"/>
              <a:t>» - кусочки пресного тесто в виде кубиков, которые варятся на мясном бульоне. Подается с диким луком. </a:t>
            </a:r>
          </a:p>
          <a:p>
            <a:pPr algn="just">
              <a:lnSpc>
                <a:spcPct val="90000"/>
              </a:lnSpc>
            </a:pPr>
            <a:endParaRPr lang="ru-RU" smtClean="0"/>
          </a:p>
        </p:txBody>
      </p:sp>
      <p:pic>
        <p:nvPicPr>
          <p:cNvPr id="31749" name="Picture 5" descr="Нектарин - 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88913"/>
            <a:ext cx="4175125" cy="3465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323850" y="620713"/>
            <a:ext cx="8642350" cy="2646362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/>
              <a:t>Ток-чок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Кедровые орешки поджаривают в казане или на сковороде, скорлупа лопается. Охлаждают, освобождают ядрышки. Очищенные ядрышки вместе с измельчёнными зёрнышками ячменя толкут в ступке (миске). В массу цвета кедровой доски добавляют мёд, придают форму животных. 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124075" y="0"/>
            <a:ext cx="45370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Сладости и чай</a:t>
            </a:r>
          </a:p>
          <a:p>
            <a:pPr>
              <a:spcBef>
                <a:spcPct val="50000"/>
              </a:spcBef>
            </a:pPr>
            <a:endParaRPr lang="ru-RU" sz="2400" b="1" i="1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2774" name="Picture 6" descr="Новогодний стол!* . - Страница 2 - Таро Сибири - Форум о Таро и Оракул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357563"/>
            <a:ext cx="4392612" cy="3295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179388" y="115888"/>
            <a:ext cx="8713787" cy="4365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 </a:t>
            </a:r>
            <a:r>
              <a:rPr lang="ru-RU" sz="2000" b="1" smtClean="0"/>
              <a:t>Чай по-алтайски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150 г кипятка, 3-5 г сухого чая, 30-50 г сливок, соль по вкусу.</a:t>
            </a:r>
            <a:br>
              <a:rPr lang="ru-RU" sz="2000" smtClean="0"/>
            </a:br>
            <a:r>
              <a:rPr lang="ru-RU" sz="2000" smtClean="0"/>
              <a:t>Подают либо раздельно - соль, сливки ставят на стол и по вкусу кладут в пиалы со свежезаваренным чаем; либо все наполнители кладут одновременно в чайник, заваривают и подают.</a:t>
            </a:r>
            <a:br>
              <a:rPr lang="ru-RU" sz="2000" smtClean="0"/>
            </a:br>
            <a:r>
              <a:rPr lang="ru-RU" sz="2000" smtClean="0"/>
              <a:t>      </a:t>
            </a:r>
            <a:r>
              <a:rPr lang="ru-RU" sz="2000" b="1" smtClean="0"/>
              <a:t>Талкан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Талкан готовят так - между двух камней (баснак) измельчают чарак и провеивают через веяло.</a:t>
            </a:r>
            <a:br>
              <a:rPr lang="ru-RU" sz="2000" smtClean="0"/>
            </a:br>
            <a:r>
              <a:rPr lang="ru-RU" sz="2000" smtClean="0"/>
              <a:t>   </a:t>
            </a:r>
            <a:r>
              <a:rPr lang="ru-RU" sz="2000" b="1" smtClean="0"/>
              <a:t>Чарак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Чарак - 1 кг очищенного ячменя прожаривают до светло-коричневого цвета, потолочь в ступке, провеять через веяло, повторно потолочь для полной очистки от чешуи, снова провеять. </a:t>
            </a:r>
          </a:p>
        </p:txBody>
      </p:sp>
      <p:pic>
        <p:nvPicPr>
          <p:cNvPr id="34821" name="Picture 5" descr="Живая еда - чай из талкана Алтай Горная апт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141663"/>
            <a:ext cx="5400675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7701096"/>
              </p:ext>
            </p:extLst>
          </p:nvPr>
        </p:nvGraphicFramePr>
        <p:xfrm>
          <a:off x="107504" y="377685"/>
          <a:ext cx="8856985" cy="636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283"/>
                <a:gridCol w="2158425"/>
                <a:gridCol w="2307282"/>
                <a:gridCol w="2009568"/>
                <a:gridCol w="1116427"/>
              </a:tblGrid>
              <a:tr h="14123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Блюдо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Калорийность(100 г), ккал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Калорийность,</a:t>
                      </a:r>
                      <a:r>
                        <a:rPr lang="ru-RU" baseline="0" dirty="0" smtClean="0"/>
                        <a:t> ккал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Масса(г), 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rowSpan="9">
                  <a:txBody>
                    <a:bodyPr/>
                    <a:lstStyle/>
                    <a:p>
                      <a:r>
                        <a:rPr lang="ru-RU" dirty="0" smtClean="0"/>
                        <a:t>Завтрак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Каша(кого молочное):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64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Молоко(1 %)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Крупа перловая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362,25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115</a:t>
                      </a:r>
                      <a:endParaRPr lang="ru-RU" dirty="0"/>
                    </a:p>
                  </a:txBody>
                  <a:tcPr/>
                </a:tc>
              </a:tr>
              <a:tr h="6179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Сахар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22,44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6179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Масло сливочное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12,5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Вода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белый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6179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Чай с молоком и сахаром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250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Сыр</a:t>
                      </a:r>
                      <a:r>
                        <a:rPr lang="ru-RU" baseline="0" dirty="0" smtClean="0"/>
                        <a:t> Алтайский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106,8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406467">
                <a:tc gridSpan="5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Итого:  651,49 ккал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Суточное меню для спортсмена(3680 ккал)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xmlns="" val="1065555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03254812"/>
              </p:ext>
            </p:extLst>
          </p:nvPr>
        </p:nvGraphicFramePr>
        <p:xfrm>
          <a:off x="107504" y="377685"/>
          <a:ext cx="8856988" cy="6112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283"/>
                <a:gridCol w="2158426"/>
                <a:gridCol w="2307283"/>
                <a:gridCol w="2009569"/>
                <a:gridCol w="1116427"/>
              </a:tblGrid>
              <a:tr h="12927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Блюдо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Калорийность(100 г), ккал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Калорийность,</a:t>
                      </a:r>
                      <a:r>
                        <a:rPr lang="ru-RU" baseline="0" dirty="0" smtClean="0"/>
                        <a:t> ккал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Масса(г), </a:t>
                      </a:r>
                      <a:endParaRPr lang="ru-RU" dirty="0"/>
                    </a:p>
                  </a:txBody>
                  <a:tcPr/>
                </a:tc>
              </a:tr>
              <a:tr h="585856">
                <a:tc rowSpan="4">
                  <a:txBody>
                    <a:bodyPr/>
                    <a:lstStyle/>
                    <a:p>
                      <a:r>
                        <a:rPr lang="ru-RU" dirty="0" smtClean="0"/>
                        <a:t>Второй завтрак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Компот</a:t>
                      </a:r>
                      <a:r>
                        <a:rPr lang="ru-RU" baseline="0" dirty="0" smtClean="0"/>
                        <a:t> из сухофруктов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250</a:t>
                      </a:r>
                      <a:endParaRPr lang="ru-RU" dirty="0"/>
                    </a:p>
                  </a:txBody>
                  <a:tcPr/>
                </a:tc>
              </a:tr>
              <a:tr h="3720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Печенье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13,5</a:t>
                      </a:r>
                      <a:endParaRPr lang="ru-RU" dirty="0"/>
                    </a:p>
                  </a:txBody>
                  <a:tcPr/>
                </a:tc>
              </a:tr>
              <a:tr h="3720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Яблоко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</a:tr>
              <a:tr h="7414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Итого:</a:t>
                      </a:r>
                      <a:r>
                        <a:rPr lang="ru-RU" baseline="0" dirty="0" smtClean="0"/>
                        <a:t> 275,5  ккал</a:t>
                      </a:r>
                      <a:endParaRPr lang="ru-RU" dirty="0" smtClean="0"/>
                    </a:p>
                    <a:p>
                      <a:pPr algn="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5856">
                <a:tc rowSpan="5">
                  <a:txBody>
                    <a:bodyPr/>
                    <a:lstStyle/>
                    <a:p>
                      <a:r>
                        <a:rPr lang="ru-RU" dirty="0" smtClean="0"/>
                        <a:t>Обед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Мясной суп</a:t>
                      </a:r>
                      <a:r>
                        <a:rPr lang="ru-RU" baseline="0" dirty="0" smtClean="0"/>
                        <a:t> с крупой  «</a:t>
                      </a:r>
                      <a:r>
                        <a:rPr lang="ru-RU" baseline="0" dirty="0" err="1" smtClean="0"/>
                        <a:t>кочо</a:t>
                      </a:r>
                      <a:r>
                        <a:rPr lang="ru-RU" baseline="0" dirty="0" smtClean="0"/>
                        <a:t>»: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0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Баранина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3720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Ячменная крупа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5655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Чеснок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20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Лук репчатый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2033">
                <a:tc gridSpan="2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Зеленый лук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2705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 descr="Просмотр альбома - Республика Алтай * Форум Винс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84313"/>
            <a:ext cx="4321175" cy="2862262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395288" y="188913"/>
            <a:ext cx="8424862" cy="1223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На территории региона расположено 11 городских округов и 60 сельских районов. Административный центр – г. Барнаул.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5363" name="Picture 5" descr="Барнау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557338"/>
            <a:ext cx="3816350" cy="2308225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5364" name="Picture 7" descr="Psimaster's blog: Август 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05263"/>
            <a:ext cx="3960812" cy="2636837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5365" name="Picture 9" descr="Всё о алтае докла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076700"/>
            <a:ext cx="3889375" cy="25654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250825" y="188913"/>
            <a:ext cx="8497888" cy="1944687"/>
          </a:xfrm>
        </p:spPr>
        <p:txBody>
          <a:bodyPr/>
          <a:lstStyle/>
          <a:p>
            <a:pPr algn="just" eaLnBrk="1" hangingPunct="1"/>
            <a:r>
              <a:rPr lang="ru-RU" sz="2200" smtClean="0"/>
              <a:t>В крае преобладают два типа ландшафтов: на востоке – горный, на западе – степной. Здесь богатый растительный и животный мир. В крае присутствуют почти все природные зоны России: степь и лесостепь, тайга, горы и богатые речные экосистемы. </a:t>
            </a:r>
          </a:p>
          <a:p>
            <a:pPr eaLnBrk="1" hangingPunct="1"/>
            <a:endParaRPr lang="ru-RU" sz="2200" smtClean="0"/>
          </a:p>
        </p:txBody>
      </p:sp>
      <p:pic>
        <p:nvPicPr>
          <p:cNvPr id="16386" name="Picture 5" descr="Виды обзорных маршрутов выполняемых АУ РА &quot;Авиалесоохрана&quot; на ВС Ми-8Т по Горному Алтаю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060575"/>
            <a:ext cx="4535488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Алтай - неисчерпаемая кладовая Здоровья. - Фитод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2250" y="3068638"/>
            <a:ext cx="51117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395288" y="836613"/>
            <a:ext cx="8424862" cy="34559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200" smtClean="0"/>
              <a:t>Основа практически всех блюд жителей Алтая мясо животных (диких и домашних) , дичь, рыба, молочные продукты, а также растительность черемша, дикий лук, сарана, разные ягоды. В рационе северных народов преобладают растительные, рыбные и мясные блюда; южане питаются в основном мясными и молочными продуктами.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200" smtClean="0"/>
              <a:t>Первостепенное значение имеет разведение коней. Разводят также овец, в меньшем количестве коров, коз, яков, домашнюю птицу. Важным промыслом также является охота.</a:t>
            </a:r>
          </a:p>
        </p:txBody>
      </p:sp>
      <p:sp>
        <p:nvSpPr>
          <p:cNvPr id="19460" name="Rectangle 2"/>
          <p:cNvSpPr>
            <a:spLocks/>
          </p:cNvSpPr>
          <p:nvPr/>
        </p:nvSpPr>
        <p:spPr bwMode="auto">
          <a:xfrm>
            <a:off x="539750" y="260350"/>
            <a:ext cx="79930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/>
            <a:r>
              <a:rPr lang="ru-RU" sz="4600">
                <a:solidFill>
                  <a:schemeClr val="hlink"/>
                </a:solidFill>
                <a:latin typeface="Calibri" pitchFamily="34" charset="0"/>
              </a:rPr>
              <a:t>Традиции Алтайской кухни</a:t>
            </a:r>
            <a:r>
              <a:rPr lang="ru-RU" sz="460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9462" name="Picture 6" descr="Традиционная Алтайская кухня. . Сугойное - Турприют &quot;Эдем&quot; с.Эликмана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4076700"/>
            <a:ext cx="4824412" cy="2592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250825" y="333375"/>
            <a:ext cx="8713788" cy="3311525"/>
          </a:xfrm>
        </p:spPr>
        <p:txBody>
          <a:bodyPr/>
          <a:lstStyle/>
          <a:p>
            <a:pPr algn="just" eaLnBrk="1" hangingPunct="1"/>
            <a:r>
              <a:rPr lang="ru-RU" sz="2200" smtClean="0"/>
              <a:t>Главным занятием населения Алтая во все времена было скотоводство. Даже в самой бедной семье всегда подают мясо — баранину или конину. </a:t>
            </a:r>
          </a:p>
          <a:p>
            <a:pPr algn="just" eaLnBrk="1" hangingPunct="1"/>
            <a:r>
              <a:rPr lang="ru-RU" sz="2200" smtClean="0"/>
              <a:t>Алтайцы не очень любят жареное, и мясо в основном варят — разных видов и помногу. Ну а если ожидаются гости, то не избежать им целого барана. Готовое мясо слегка охлаждают, нарезают тонкими ломтиками и выносят на общем блюде, а отдельно, в персональные пиалы, разливается пряный горячий бульон — с черемшой, чесноком, луком-слизуном.  </a:t>
            </a:r>
          </a:p>
        </p:txBody>
      </p:sp>
      <p:pic>
        <p:nvPicPr>
          <p:cNvPr id="17413" name="Picture 5" descr="Пряный и диетический маринады для мяса: говядина и свинина Кулинарные рецепты готовим дома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789363"/>
            <a:ext cx="3671888" cy="2754312"/>
          </a:xfrm>
          <a:prstGeom prst="rect">
            <a:avLst/>
          </a:prstGeom>
          <a:noFill/>
        </p:spPr>
      </p:pic>
      <p:pic>
        <p:nvPicPr>
          <p:cNvPr id="17415" name="Picture 7" descr="Это вкусно из мяса - Книга рецеп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860800"/>
            <a:ext cx="4259262" cy="271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323850" y="260350"/>
            <a:ext cx="8280400" cy="20891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mtClean="0"/>
              <a:t>Кроме супа - кoчo и вареного мяса, алтайцы делают дoргoм - колбасу из кишков барашка, керзен, кан (кровяную колбасу) и другие блюда. 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  </a:t>
            </a:r>
            <a:br>
              <a:rPr lang="ru-RU" smtClean="0"/>
            </a:b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8435" name="Picture 3" descr="ГОСТ - Забытые рецепты! : . Колбасы : Мясоперерабатывающее предприятие ПЯТАЧОК Бийск, Алтайский кра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4608513" cy="2870200"/>
          </a:xfrm>
          <a:prstGeom prst="rect">
            <a:avLst/>
          </a:prstGeom>
          <a:noFill/>
        </p:spPr>
      </p:pic>
      <p:pic>
        <p:nvPicPr>
          <p:cNvPr id="18440" name="Picture 8" descr="Приготовление домашних колбас. . Кулинария - рецепты ми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349500"/>
            <a:ext cx="4537075" cy="4265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179388" y="260350"/>
            <a:ext cx="8785225" cy="3744913"/>
          </a:xfrm>
        </p:spPr>
        <p:txBody>
          <a:bodyPr/>
          <a:lstStyle/>
          <a:p>
            <a:pPr algn="just" eaLnBrk="1" hangingPunct="1"/>
            <a:r>
              <a:rPr lang="ru-RU" smtClean="0"/>
              <a:t>Из молока алтайцы готовят большое разнообразие блюд, в том числе самогон из молока - араку. Кислый сыр - курут, тоже изготовлен из молока. </a:t>
            </a:r>
          </a:p>
          <a:p>
            <a:pPr algn="just" eaLnBrk="1" hangingPunct="1"/>
            <a:r>
              <a:rPr lang="ru-RU" smtClean="0"/>
              <a:t>Из мучных наиболее популярны изделия из теста, приготовленные на сквашенном молоке: теертепек, боорсок, алтын-таш и другие.  </a:t>
            </a:r>
            <a:br>
              <a:rPr lang="ru-RU" smtClean="0"/>
            </a:br>
            <a:r>
              <a:rPr lang="ru-RU" smtClean="0"/>
              <a:t>Любимое блюдо алтайцев - чай с талканом. </a:t>
            </a:r>
            <a:br>
              <a:rPr lang="ru-RU" smtClean="0"/>
            </a:br>
            <a:r>
              <a:rPr lang="ru-RU" smtClean="0"/>
              <a:t>В алтайском доме принято гостя прежде всего угощать чегенем(айрак) - напитком, вроде кефира. </a:t>
            </a:r>
          </a:p>
          <a:p>
            <a:endParaRPr lang="ru-RU" smtClean="0"/>
          </a:p>
        </p:txBody>
      </p:sp>
      <p:pic>
        <p:nvPicPr>
          <p:cNvPr id="20485" name="Picture 5" descr="Курут-сыр кочевников, Молочные блюда и продукты и Рецеп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149725"/>
            <a:ext cx="3382962" cy="2536825"/>
          </a:xfrm>
          <a:prstGeom prst="rect">
            <a:avLst/>
          </a:prstGeom>
          <a:noFill/>
        </p:spPr>
      </p:pic>
      <p:pic>
        <p:nvPicPr>
          <p:cNvPr id="20487" name="Picture 7" descr="Баурсак национальное блюд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221163"/>
            <a:ext cx="3600450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250825" y="260350"/>
            <a:ext cx="8642350" cy="252095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b="1" smtClean="0"/>
              <a:t>Чай</a:t>
            </a:r>
            <a:r>
              <a:rPr lang="ru-RU" smtClean="0"/>
              <a:t> по алтайским обычаям пьется с молоком и солью. В качестве заварной части чая используются ягоды кислицы, бадан или малина. Его подают либо в заварном чайнике, либо ставят перед гостем все, чтобы он сам приготовил себе чай по вкусу. В чай могут добавлять «</a:t>
            </a:r>
            <a:r>
              <a:rPr lang="ru-RU" b="1" smtClean="0"/>
              <a:t>чарак</a:t>
            </a:r>
            <a:r>
              <a:rPr lang="ru-RU" smtClean="0"/>
              <a:t>» - измельченный ячмень. </a:t>
            </a:r>
          </a:p>
        </p:txBody>
      </p:sp>
      <p:pic>
        <p:nvPicPr>
          <p:cNvPr id="33797" name="Picture 5" descr="По быстрому &quot; Фантастические рецеп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781300"/>
            <a:ext cx="5256213" cy="386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оток">
  <a:themeElements>
    <a:clrScheme name="Поток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оток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710</Words>
  <Application>Microsoft Office PowerPoint</Application>
  <PresentationFormat>Экран (4:3)</PresentationFormat>
  <Paragraphs>111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Национальная кухня Алтая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ОСОШ 24 админ</cp:lastModifiedBy>
  <cp:revision>24</cp:revision>
  <dcterms:created xsi:type="dcterms:W3CDTF">2015-05-04T15:52:05Z</dcterms:created>
  <dcterms:modified xsi:type="dcterms:W3CDTF">2017-09-29T06:47:39Z</dcterms:modified>
</cp:coreProperties>
</file>