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5983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44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2079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76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03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9395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539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058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61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00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093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059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667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399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91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6826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590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9A1D2B1-ABD8-47B6-80F7-D1523DAE003B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7748FF-CCDB-45E6-BC6E-FB090D039A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660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7132" y="294228"/>
            <a:ext cx="9144000" cy="3233976"/>
          </a:xfrm>
        </p:spPr>
        <p:txBody>
          <a:bodyPr/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Репка 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60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92474" cy="6858000"/>
          </a:xfrm>
          <a:prstGeom prst="rect">
            <a:avLst/>
          </a:prstGeom>
        </p:spPr>
      </p:pic>
      <p:pic>
        <p:nvPicPr>
          <p:cNvPr id="3" name="Picture 2" descr="http://arhivurokov.ru/multiurok/a/3/6/a36746181db33e9e2b12c6e53520e6464d4832d6/ieda-otrazhieniie-epokhi_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132" y="2523319"/>
            <a:ext cx="2271712" cy="227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xn--90acbu5aj5f.xn--p1ai/wp-content/gallery/repka/dedko_mini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487" y="2994806"/>
            <a:ext cx="19621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s04.infourok.ru/uploads/ex/0e33/000872a2-fe1e473d/hello_html_m9ede01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320" y="2890031"/>
            <a:ext cx="1561660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dni-rebenka.ru/wp-content/uploads/2014/10/vnuchka6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319" y="3056014"/>
            <a:ext cx="1099218" cy="2258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cdn.portal2011.com/wp-content/uploads/2016/12/opisanie-http-dni-rebenka-ru-wp-content-uploads-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639" y="3659175"/>
            <a:ext cx="1080617" cy="160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arhivurokov.ru/multiurok/html/2017/02/12/s_58a0393dd6c54/558336_1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813" y="4014113"/>
            <a:ext cx="794659" cy="106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wiki.vladimir.i-edu.ru/images/archive/2/2f/20170505071557%21%D0%9C%D1%8B%D1%88%D0%BA%D0%B0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7265" y="4185430"/>
            <a:ext cx="749300" cy="84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53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42</TotalTime>
  <Words>1</Words>
  <Application>Microsoft Office PowerPoint</Application>
  <PresentationFormat>Широкоэкранный</PresentationFormat>
  <Paragraphs>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Garamond</vt:lpstr>
      <vt:lpstr>Times New Roman</vt:lpstr>
      <vt:lpstr>Натуральные материалы</vt:lpstr>
      <vt:lpstr>Репка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Репка</dc:title>
  <dc:creator>Слушатель</dc:creator>
  <cp:lastModifiedBy>Слушатель</cp:lastModifiedBy>
  <cp:revision>11</cp:revision>
  <dcterms:created xsi:type="dcterms:W3CDTF">2017-09-26T03:02:30Z</dcterms:created>
  <dcterms:modified xsi:type="dcterms:W3CDTF">2017-09-29T04:40:48Z</dcterms:modified>
</cp:coreProperties>
</file>