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73" r:id="rId5"/>
    <p:sldId id="274" r:id="rId6"/>
    <p:sldId id="272" r:id="rId7"/>
    <p:sldId id="262" r:id="rId8"/>
    <p:sldId id="275" r:id="rId9"/>
    <p:sldId id="276" r:id="rId10"/>
    <p:sldId id="277" r:id="rId11"/>
    <p:sldId id="278" r:id="rId12"/>
    <p:sldId id="265" r:id="rId13"/>
    <p:sldId id="279" r:id="rId14"/>
    <p:sldId id="267" r:id="rId15"/>
    <p:sldId id="268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0B1F35-813E-40F9-8F07-D759978B478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25E101-B676-4663-8355-E9557C454F41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создать максимальные условия для роста и развития ребенка;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07B94E-E716-4A8B-99C3-61F43D5DFA26}" type="parTrans" cxnId="{5464E064-6B30-42FF-A6AE-92F4B4D8B716}">
      <dgm:prSet/>
      <dgm:spPr/>
      <dgm:t>
        <a:bodyPr/>
        <a:lstStyle/>
        <a:p>
          <a:endParaRPr lang="ru-RU"/>
        </a:p>
      </dgm:t>
    </dgm:pt>
    <dgm:pt modelId="{63FD3102-3333-40EF-A676-0986AE3ADF5D}" type="sibTrans" cxnId="{5464E064-6B30-42FF-A6AE-92F4B4D8B716}">
      <dgm:prSet/>
      <dgm:spPr/>
      <dgm:t>
        <a:bodyPr/>
        <a:lstStyle/>
        <a:p>
          <a:endParaRPr lang="ru-RU"/>
        </a:p>
      </dgm:t>
    </dgm:pt>
    <dgm:pt modelId="{3347A3D8-B49F-40CB-82B3-5295A3896311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стать социально-экономической и психологической защитой ребенка;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A0796F-D005-4F3B-B90A-D0C092F6DFD1}" type="parTrans" cxnId="{4DAFDDEC-F662-4640-A94B-D3DA5E376567}">
      <dgm:prSet/>
      <dgm:spPr/>
      <dgm:t>
        <a:bodyPr/>
        <a:lstStyle/>
        <a:p>
          <a:endParaRPr lang="ru-RU"/>
        </a:p>
      </dgm:t>
    </dgm:pt>
    <dgm:pt modelId="{EF10AA4A-044F-4E3A-AF84-CC98EE3AF3D6}" type="sibTrans" cxnId="{4DAFDDEC-F662-4640-A94B-D3DA5E376567}">
      <dgm:prSet/>
      <dgm:spPr/>
      <dgm:t>
        <a:bodyPr/>
        <a:lstStyle/>
        <a:p>
          <a:endParaRPr lang="ru-RU"/>
        </a:p>
      </dgm:t>
    </dgm:pt>
    <dgm:pt modelId="{03171EEF-2959-423E-AB3D-C4FA91D379E1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передать опыт создания и сохранения семьи, воспитания в ней детей и отношения к старшим;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24077E-F61A-4C13-BB8F-419DC583B565}" type="parTrans" cxnId="{27A86B74-68B0-4C28-8DFA-C21A0CE32DBE}">
      <dgm:prSet/>
      <dgm:spPr/>
      <dgm:t>
        <a:bodyPr/>
        <a:lstStyle/>
        <a:p>
          <a:endParaRPr lang="ru-RU"/>
        </a:p>
      </dgm:t>
    </dgm:pt>
    <dgm:pt modelId="{F85CABFE-85C2-4F4C-89DA-C297FE76ADF8}" type="sibTrans" cxnId="{27A86B74-68B0-4C28-8DFA-C21A0CE32DBE}">
      <dgm:prSet/>
      <dgm:spPr/>
      <dgm:t>
        <a:bodyPr/>
        <a:lstStyle/>
        <a:p>
          <a:endParaRPr lang="ru-RU"/>
        </a:p>
      </dgm:t>
    </dgm:pt>
    <dgm:pt modelId="{15A1C05E-1B04-464F-8293-25F6B98AD270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научить детей полезным прикладным навыкам и умениям, направленным на самообслуживание и помощь близким;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5D8356-6EC3-4FB4-BD6D-46B70FAEE350}" type="parTrans" cxnId="{41E2FAD4-4623-48B4-9479-A2FA505B750C}">
      <dgm:prSet/>
      <dgm:spPr/>
      <dgm:t>
        <a:bodyPr/>
        <a:lstStyle/>
        <a:p>
          <a:endParaRPr lang="ru-RU"/>
        </a:p>
      </dgm:t>
    </dgm:pt>
    <dgm:pt modelId="{69BC36C4-5E01-453C-935F-16E9AA8D7847}" type="sibTrans" cxnId="{41E2FAD4-4623-48B4-9479-A2FA505B750C}">
      <dgm:prSet/>
      <dgm:spPr/>
      <dgm:t>
        <a:bodyPr/>
        <a:lstStyle/>
        <a:p>
          <a:endParaRPr lang="ru-RU"/>
        </a:p>
      </dgm:t>
    </dgm:pt>
    <dgm:pt modelId="{93AB06F7-5826-4996-9034-5A81586CE154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воспитать чувство собственного достоинства, ценности собственного «я».</a:t>
          </a:r>
        </a:p>
      </dgm:t>
    </dgm:pt>
    <dgm:pt modelId="{E320B936-1C05-4F52-9E40-1F4215A20777}" type="parTrans" cxnId="{76E7F9A0-9E46-45EA-BAB4-CBE2BB28BC2A}">
      <dgm:prSet/>
      <dgm:spPr/>
      <dgm:t>
        <a:bodyPr/>
        <a:lstStyle/>
        <a:p>
          <a:endParaRPr lang="ru-RU"/>
        </a:p>
      </dgm:t>
    </dgm:pt>
    <dgm:pt modelId="{EDB092EF-8035-4B96-A2A1-67C05A3B35C5}" type="sibTrans" cxnId="{76E7F9A0-9E46-45EA-BAB4-CBE2BB28BC2A}">
      <dgm:prSet/>
      <dgm:spPr/>
      <dgm:t>
        <a:bodyPr/>
        <a:lstStyle/>
        <a:p>
          <a:endParaRPr lang="ru-RU"/>
        </a:p>
      </dgm:t>
    </dgm:pt>
    <dgm:pt modelId="{F552DB4E-7910-43DA-BA7F-A7D0A3624C7C}" type="pres">
      <dgm:prSet presAssocID="{680B1F35-813E-40F9-8F07-D759978B47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AF7AED-112F-4E73-B3E0-CB1EC7742AAC}" type="pres">
      <dgm:prSet presAssocID="{4425E101-B676-4663-8355-E9557C454F41}" presName="parentLin" presStyleCnt="0"/>
      <dgm:spPr/>
    </dgm:pt>
    <dgm:pt modelId="{49921660-B163-4A9E-89C5-BBAF17753D1C}" type="pres">
      <dgm:prSet presAssocID="{4425E101-B676-4663-8355-E9557C454F4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4D04898-41AE-4D4D-85AB-F141DB1E6C94}" type="pres">
      <dgm:prSet presAssocID="{4425E101-B676-4663-8355-E9557C454F4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6F34A-D9DF-4DF3-B380-2A6E0E4A6F48}" type="pres">
      <dgm:prSet presAssocID="{4425E101-B676-4663-8355-E9557C454F41}" presName="negativeSpace" presStyleCnt="0"/>
      <dgm:spPr/>
    </dgm:pt>
    <dgm:pt modelId="{703014FB-1603-4D02-89DD-9C72C79C7B37}" type="pres">
      <dgm:prSet presAssocID="{4425E101-B676-4663-8355-E9557C454F41}" presName="childText" presStyleLbl="conFgAcc1" presStyleIdx="0" presStyleCnt="5" custLinFactNeighborY="-73304">
        <dgm:presLayoutVars>
          <dgm:bulletEnabled val="1"/>
        </dgm:presLayoutVars>
      </dgm:prSet>
      <dgm:spPr/>
    </dgm:pt>
    <dgm:pt modelId="{91026B0A-C980-48C2-9F1A-09E0DE220453}" type="pres">
      <dgm:prSet presAssocID="{63FD3102-3333-40EF-A676-0986AE3ADF5D}" presName="spaceBetweenRectangles" presStyleCnt="0"/>
      <dgm:spPr/>
    </dgm:pt>
    <dgm:pt modelId="{AF3DDBC4-F800-43F3-84DB-53B71DD6A4FD}" type="pres">
      <dgm:prSet presAssocID="{3347A3D8-B49F-40CB-82B3-5295A3896311}" presName="parentLin" presStyleCnt="0"/>
      <dgm:spPr/>
    </dgm:pt>
    <dgm:pt modelId="{B68F5814-6D7B-41CF-8CD5-AC1786C3EF88}" type="pres">
      <dgm:prSet presAssocID="{3347A3D8-B49F-40CB-82B3-5295A389631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4B8AC0A-67D5-4D38-A681-2014638CF0AD}" type="pres">
      <dgm:prSet presAssocID="{3347A3D8-B49F-40CB-82B3-5295A389631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BF914-D714-42A6-A6BB-E4D4FBAC3C4C}" type="pres">
      <dgm:prSet presAssocID="{3347A3D8-B49F-40CB-82B3-5295A3896311}" presName="negativeSpace" presStyleCnt="0"/>
      <dgm:spPr/>
    </dgm:pt>
    <dgm:pt modelId="{273A1B1D-D74F-4A3F-914B-904C0434DF5A}" type="pres">
      <dgm:prSet presAssocID="{3347A3D8-B49F-40CB-82B3-5295A3896311}" presName="childText" presStyleLbl="conFgAcc1" presStyleIdx="1" presStyleCnt="5">
        <dgm:presLayoutVars>
          <dgm:bulletEnabled val="1"/>
        </dgm:presLayoutVars>
      </dgm:prSet>
      <dgm:spPr/>
    </dgm:pt>
    <dgm:pt modelId="{2D58E204-3D88-4FB8-AE55-84BEB369B900}" type="pres">
      <dgm:prSet presAssocID="{EF10AA4A-044F-4E3A-AF84-CC98EE3AF3D6}" presName="spaceBetweenRectangles" presStyleCnt="0"/>
      <dgm:spPr/>
    </dgm:pt>
    <dgm:pt modelId="{30D51E32-F8E1-4BA9-AB43-81864CFC80B4}" type="pres">
      <dgm:prSet presAssocID="{03171EEF-2959-423E-AB3D-C4FA91D379E1}" presName="parentLin" presStyleCnt="0"/>
      <dgm:spPr/>
    </dgm:pt>
    <dgm:pt modelId="{EFA0BE95-198B-4BDB-8839-3B5691195335}" type="pres">
      <dgm:prSet presAssocID="{03171EEF-2959-423E-AB3D-C4FA91D379E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78E2637-93E7-4D19-B7F6-FB1B2BBD79F7}" type="pres">
      <dgm:prSet presAssocID="{03171EEF-2959-423E-AB3D-C4FA91D379E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02E36-83F3-4CFC-95E4-873F13C0EBC0}" type="pres">
      <dgm:prSet presAssocID="{03171EEF-2959-423E-AB3D-C4FA91D379E1}" presName="negativeSpace" presStyleCnt="0"/>
      <dgm:spPr/>
    </dgm:pt>
    <dgm:pt modelId="{2BB335D7-443B-4C87-8F90-31FF8E1511A2}" type="pres">
      <dgm:prSet presAssocID="{03171EEF-2959-423E-AB3D-C4FA91D379E1}" presName="childText" presStyleLbl="conFgAcc1" presStyleIdx="2" presStyleCnt="5">
        <dgm:presLayoutVars>
          <dgm:bulletEnabled val="1"/>
        </dgm:presLayoutVars>
      </dgm:prSet>
      <dgm:spPr/>
    </dgm:pt>
    <dgm:pt modelId="{B5D637F3-81E9-4842-B2D9-0936D813D2C4}" type="pres">
      <dgm:prSet presAssocID="{F85CABFE-85C2-4F4C-89DA-C297FE76ADF8}" presName="spaceBetweenRectangles" presStyleCnt="0"/>
      <dgm:spPr/>
    </dgm:pt>
    <dgm:pt modelId="{DD394ABE-0EA4-4B03-B258-36CBC443ECC1}" type="pres">
      <dgm:prSet presAssocID="{15A1C05E-1B04-464F-8293-25F6B98AD270}" presName="parentLin" presStyleCnt="0"/>
      <dgm:spPr/>
    </dgm:pt>
    <dgm:pt modelId="{19AC5542-3D46-4C26-B762-6B34BA38AE41}" type="pres">
      <dgm:prSet presAssocID="{15A1C05E-1B04-464F-8293-25F6B98AD27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7C1E7D3-EBC4-43B4-96AE-95565BBA4629}" type="pres">
      <dgm:prSet presAssocID="{15A1C05E-1B04-464F-8293-25F6B98AD270}" presName="parentText" presStyleLbl="node1" presStyleIdx="3" presStyleCnt="5" custScaleY="1500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933AB-3081-4244-A640-E0253507C956}" type="pres">
      <dgm:prSet presAssocID="{15A1C05E-1B04-464F-8293-25F6B98AD270}" presName="negativeSpace" presStyleCnt="0"/>
      <dgm:spPr/>
    </dgm:pt>
    <dgm:pt modelId="{DEB0F00B-5DFC-40F2-BC14-380ED78EE2F7}" type="pres">
      <dgm:prSet presAssocID="{15A1C05E-1B04-464F-8293-25F6B98AD270}" presName="childText" presStyleLbl="conFgAcc1" presStyleIdx="3" presStyleCnt="5">
        <dgm:presLayoutVars>
          <dgm:bulletEnabled val="1"/>
        </dgm:presLayoutVars>
      </dgm:prSet>
      <dgm:spPr/>
    </dgm:pt>
    <dgm:pt modelId="{EF613EAB-1ABA-442B-AE5C-290746FF77DA}" type="pres">
      <dgm:prSet presAssocID="{69BC36C4-5E01-453C-935F-16E9AA8D7847}" presName="spaceBetweenRectangles" presStyleCnt="0"/>
      <dgm:spPr/>
    </dgm:pt>
    <dgm:pt modelId="{1474E0AE-C09F-4E9F-9C52-B1BD93EC78B7}" type="pres">
      <dgm:prSet presAssocID="{93AB06F7-5826-4996-9034-5A81586CE154}" presName="parentLin" presStyleCnt="0"/>
      <dgm:spPr/>
    </dgm:pt>
    <dgm:pt modelId="{1497624E-11CE-46E8-B7DA-E8EF5B52642A}" type="pres">
      <dgm:prSet presAssocID="{93AB06F7-5826-4996-9034-5A81586CE154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42DE545-A247-4153-9B51-B1630CE6DD46}" type="pres">
      <dgm:prSet presAssocID="{93AB06F7-5826-4996-9034-5A81586CE15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A624C-2BD3-422A-A09F-84E52186237E}" type="pres">
      <dgm:prSet presAssocID="{93AB06F7-5826-4996-9034-5A81586CE154}" presName="negativeSpace" presStyleCnt="0"/>
      <dgm:spPr/>
    </dgm:pt>
    <dgm:pt modelId="{87227CB9-7D55-4D34-BC12-96DA98A0E699}" type="pres">
      <dgm:prSet presAssocID="{93AB06F7-5826-4996-9034-5A81586CE15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9003EA0-BF92-49FE-9310-CC7B25E84674}" type="presOf" srcId="{93AB06F7-5826-4996-9034-5A81586CE154}" destId="{642DE545-A247-4153-9B51-B1630CE6DD46}" srcOrd="1" destOrd="0" presId="urn:microsoft.com/office/officeart/2005/8/layout/list1"/>
    <dgm:cxn modelId="{76E7F9A0-9E46-45EA-BAB4-CBE2BB28BC2A}" srcId="{680B1F35-813E-40F9-8F07-D759978B478F}" destId="{93AB06F7-5826-4996-9034-5A81586CE154}" srcOrd="4" destOrd="0" parTransId="{E320B936-1C05-4F52-9E40-1F4215A20777}" sibTransId="{EDB092EF-8035-4B96-A2A1-67C05A3B35C5}"/>
    <dgm:cxn modelId="{5E7D0E31-3714-4EA3-A7AE-687743AB7047}" type="presOf" srcId="{4425E101-B676-4663-8355-E9557C454F41}" destId="{94D04898-41AE-4D4D-85AB-F141DB1E6C94}" srcOrd="1" destOrd="0" presId="urn:microsoft.com/office/officeart/2005/8/layout/list1"/>
    <dgm:cxn modelId="{4A3937C8-7476-43A3-9E4F-0144E4A15142}" type="presOf" srcId="{680B1F35-813E-40F9-8F07-D759978B478F}" destId="{F552DB4E-7910-43DA-BA7F-A7D0A3624C7C}" srcOrd="0" destOrd="0" presId="urn:microsoft.com/office/officeart/2005/8/layout/list1"/>
    <dgm:cxn modelId="{1B9CBB96-AF43-468A-9416-CDE3C6C9D6DA}" type="presOf" srcId="{93AB06F7-5826-4996-9034-5A81586CE154}" destId="{1497624E-11CE-46E8-B7DA-E8EF5B52642A}" srcOrd="0" destOrd="0" presId="urn:microsoft.com/office/officeart/2005/8/layout/list1"/>
    <dgm:cxn modelId="{79C8CFEF-21DD-4BEB-95AE-CC5363E54810}" type="presOf" srcId="{3347A3D8-B49F-40CB-82B3-5295A3896311}" destId="{64B8AC0A-67D5-4D38-A681-2014638CF0AD}" srcOrd="1" destOrd="0" presId="urn:microsoft.com/office/officeart/2005/8/layout/list1"/>
    <dgm:cxn modelId="{4DAFDDEC-F662-4640-A94B-D3DA5E376567}" srcId="{680B1F35-813E-40F9-8F07-D759978B478F}" destId="{3347A3D8-B49F-40CB-82B3-5295A3896311}" srcOrd="1" destOrd="0" parTransId="{BCA0796F-D005-4F3B-B90A-D0C092F6DFD1}" sibTransId="{EF10AA4A-044F-4E3A-AF84-CC98EE3AF3D6}"/>
    <dgm:cxn modelId="{AAFF52D9-0EEA-4163-9820-5D869CB93F74}" type="presOf" srcId="{03171EEF-2959-423E-AB3D-C4FA91D379E1}" destId="{EFA0BE95-198B-4BDB-8839-3B5691195335}" srcOrd="0" destOrd="0" presId="urn:microsoft.com/office/officeart/2005/8/layout/list1"/>
    <dgm:cxn modelId="{D878633F-5900-4FCD-A511-948C67048964}" type="presOf" srcId="{4425E101-B676-4663-8355-E9557C454F41}" destId="{49921660-B163-4A9E-89C5-BBAF17753D1C}" srcOrd="0" destOrd="0" presId="urn:microsoft.com/office/officeart/2005/8/layout/list1"/>
    <dgm:cxn modelId="{D56275A5-CB8F-4D48-9DC0-C38F83673E40}" type="presOf" srcId="{3347A3D8-B49F-40CB-82B3-5295A3896311}" destId="{B68F5814-6D7B-41CF-8CD5-AC1786C3EF88}" srcOrd="0" destOrd="0" presId="urn:microsoft.com/office/officeart/2005/8/layout/list1"/>
    <dgm:cxn modelId="{41E2FAD4-4623-48B4-9479-A2FA505B750C}" srcId="{680B1F35-813E-40F9-8F07-D759978B478F}" destId="{15A1C05E-1B04-464F-8293-25F6B98AD270}" srcOrd="3" destOrd="0" parTransId="{D25D8356-6EC3-4FB4-BD6D-46B70FAEE350}" sibTransId="{69BC36C4-5E01-453C-935F-16E9AA8D7847}"/>
    <dgm:cxn modelId="{5464E064-6B30-42FF-A6AE-92F4B4D8B716}" srcId="{680B1F35-813E-40F9-8F07-D759978B478F}" destId="{4425E101-B676-4663-8355-E9557C454F41}" srcOrd="0" destOrd="0" parTransId="{2407B94E-E716-4A8B-99C3-61F43D5DFA26}" sibTransId="{63FD3102-3333-40EF-A676-0986AE3ADF5D}"/>
    <dgm:cxn modelId="{45849DE6-3A08-464F-BECB-6F13DD0D4700}" type="presOf" srcId="{03171EEF-2959-423E-AB3D-C4FA91D379E1}" destId="{A78E2637-93E7-4D19-B7F6-FB1B2BBD79F7}" srcOrd="1" destOrd="0" presId="urn:microsoft.com/office/officeart/2005/8/layout/list1"/>
    <dgm:cxn modelId="{DA3D8A0D-649E-4FDE-836C-871F47CA37E4}" type="presOf" srcId="{15A1C05E-1B04-464F-8293-25F6B98AD270}" destId="{19AC5542-3D46-4C26-B762-6B34BA38AE41}" srcOrd="0" destOrd="0" presId="urn:microsoft.com/office/officeart/2005/8/layout/list1"/>
    <dgm:cxn modelId="{27A86B74-68B0-4C28-8DFA-C21A0CE32DBE}" srcId="{680B1F35-813E-40F9-8F07-D759978B478F}" destId="{03171EEF-2959-423E-AB3D-C4FA91D379E1}" srcOrd="2" destOrd="0" parTransId="{0324077E-F61A-4C13-BB8F-419DC583B565}" sibTransId="{F85CABFE-85C2-4F4C-89DA-C297FE76ADF8}"/>
    <dgm:cxn modelId="{E6D0F29E-39A0-40B0-A95E-AD410480E3D7}" type="presOf" srcId="{15A1C05E-1B04-464F-8293-25F6B98AD270}" destId="{C7C1E7D3-EBC4-43B4-96AE-95565BBA4629}" srcOrd="1" destOrd="0" presId="urn:microsoft.com/office/officeart/2005/8/layout/list1"/>
    <dgm:cxn modelId="{066DC464-7348-4638-B368-24460A697014}" type="presParOf" srcId="{F552DB4E-7910-43DA-BA7F-A7D0A3624C7C}" destId="{ACAF7AED-112F-4E73-B3E0-CB1EC7742AAC}" srcOrd="0" destOrd="0" presId="urn:microsoft.com/office/officeart/2005/8/layout/list1"/>
    <dgm:cxn modelId="{91AABB90-E5D5-43AA-9B6E-3A548F498F03}" type="presParOf" srcId="{ACAF7AED-112F-4E73-B3E0-CB1EC7742AAC}" destId="{49921660-B163-4A9E-89C5-BBAF17753D1C}" srcOrd="0" destOrd="0" presId="urn:microsoft.com/office/officeart/2005/8/layout/list1"/>
    <dgm:cxn modelId="{AF2C6209-CEDF-4588-A9BD-60F5FFD6116A}" type="presParOf" srcId="{ACAF7AED-112F-4E73-B3E0-CB1EC7742AAC}" destId="{94D04898-41AE-4D4D-85AB-F141DB1E6C94}" srcOrd="1" destOrd="0" presId="urn:microsoft.com/office/officeart/2005/8/layout/list1"/>
    <dgm:cxn modelId="{D03733C3-CB53-4B51-AEBB-501F05B78CBA}" type="presParOf" srcId="{F552DB4E-7910-43DA-BA7F-A7D0A3624C7C}" destId="{2186F34A-D9DF-4DF3-B380-2A6E0E4A6F48}" srcOrd="1" destOrd="0" presId="urn:microsoft.com/office/officeart/2005/8/layout/list1"/>
    <dgm:cxn modelId="{CB50EC85-3E33-4AE1-AB83-18E56DA47BA8}" type="presParOf" srcId="{F552DB4E-7910-43DA-BA7F-A7D0A3624C7C}" destId="{703014FB-1603-4D02-89DD-9C72C79C7B37}" srcOrd="2" destOrd="0" presId="urn:microsoft.com/office/officeart/2005/8/layout/list1"/>
    <dgm:cxn modelId="{F0D7A944-136F-4455-ADA2-E7D2DAB22747}" type="presParOf" srcId="{F552DB4E-7910-43DA-BA7F-A7D0A3624C7C}" destId="{91026B0A-C980-48C2-9F1A-09E0DE220453}" srcOrd="3" destOrd="0" presId="urn:microsoft.com/office/officeart/2005/8/layout/list1"/>
    <dgm:cxn modelId="{5F19BE65-9C6E-4EE9-9F57-4F1C53FCE5DD}" type="presParOf" srcId="{F552DB4E-7910-43DA-BA7F-A7D0A3624C7C}" destId="{AF3DDBC4-F800-43F3-84DB-53B71DD6A4FD}" srcOrd="4" destOrd="0" presId="urn:microsoft.com/office/officeart/2005/8/layout/list1"/>
    <dgm:cxn modelId="{D111F1EE-0D8C-420F-A498-37A5461A23C6}" type="presParOf" srcId="{AF3DDBC4-F800-43F3-84DB-53B71DD6A4FD}" destId="{B68F5814-6D7B-41CF-8CD5-AC1786C3EF88}" srcOrd="0" destOrd="0" presId="urn:microsoft.com/office/officeart/2005/8/layout/list1"/>
    <dgm:cxn modelId="{1CC30E6B-91AB-4A80-84BC-C8738F6A84F1}" type="presParOf" srcId="{AF3DDBC4-F800-43F3-84DB-53B71DD6A4FD}" destId="{64B8AC0A-67D5-4D38-A681-2014638CF0AD}" srcOrd="1" destOrd="0" presId="urn:microsoft.com/office/officeart/2005/8/layout/list1"/>
    <dgm:cxn modelId="{62179696-4215-4EA1-831C-5BF63DA68B66}" type="presParOf" srcId="{F552DB4E-7910-43DA-BA7F-A7D0A3624C7C}" destId="{97BBF914-D714-42A6-A6BB-E4D4FBAC3C4C}" srcOrd="5" destOrd="0" presId="urn:microsoft.com/office/officeart/2005/8/layout/list1"/>
    <dgm:cxn modelId="{FF19133B-A3AB-4893-86F5-E320DA53B599}" type="presParOf" srcId="{F552DB4E-7910-43DA-BA7F-A7D0A3624C7C}" destId="{273A1B1D-D74F-4A3F-914B-904C0434DF5A}" srcOrd="6" destOrd="0" presId="urn:microsoft.com/office/officeart/2005/8/layout/list1"/>
    <dgm:cxn modelId="{A89A534F-EAAB-4C1A-8E45-3645818F3F23}" type="presParOf" srcId="{F552DB4E-7910-43DA-BA7F-A7D0A3624C7C}" destId="{2D58E204-3D88-4FB8-AE55-84BEB369B900}" srcOrd="7" destOrd="0" presId="urn:microsoft.com/office/officeart/2005/8/layout/list1"/>
    <dgm:cxn modelId="{FD1AFDA1-0AE1-457C-ACAB-59BEDDA7F3E1}" type="presParOf" srcId="{F552DB4E-7910-43DA-BA7F-A7D0A3624C7C}" destId="{30D51E32-F8E1-4BA9-AB43-81864CFC80B4}" srcOrd="8" destOrd="0" presId="urn:microsoft.com/office/officeart/2005/8/layout/list1"/>
    <dgm:cxn modelId="{16DF5E6F-F55D-4265-9147-1A630373B234}" type="presParOf" srcId="{30D51E32-F8E1-4BA9-AB43-81864CFC80B4}" destId="{EFA0BE95-198B-4BDB-8839-3B5691195335}" srcOrd="0" destOrd="0" presId="urn:microsoft.com/office/officeart/2005/8/layout/list1"/>
    <dgm:cxn modelId="{16C0BECE-5C49-4E71-BF5D-CD88683A5CE5}" type="presParOf" srcId="{30D51E32-F8E1-4BA9-AB43-81864CFC80B4}" destId="{A78E2637-93E7-4D19-B7F6-FB1B2BBD79F7}" srcOrd="1" destOrd="0" presId="urn:microsoft.com/office/officeart/2005/8/layout/list1"/>
    <dgm:cxn modelId="{4E5EE744-E96E-4005-B76C-A52384D64809}" type="presParOf" srcId="{F552DB4E-7910-43DA-BA7F-A7D0A3624C7C}" destId="{47002E36-83F3-4CFC-95E4-873F13C0EBC0}" srcOrd="9" destOrd="0" presId="urn:microsoft.com/office/officeart/2005/8/layout/list1"/>
    <dgm:cxn modelId="{3D4B52B8-0D7F-4FED-8082-F5D58803E881}" type="presParOf" srcId="{F552DB4E-7910-43DA-BA7F-A7D0A3624C7C}" destId="{2BB335D7-443B-4C87-8F90-31FF8E1511A2}" srcOrd="10" destOrd="0" presId="urn:microsoft.com/office/officeart/2005/8/layout/list1"/>
    <dgm:cxn modelId="{91D9562A-2E9E-4F3D-BD11-B06104317ED4}" type="presParOf" srcId="{F552DB4E-7910-43DA-BA7F-A7D0A3624C7C}" destId="{B5D637F3-81E9-4842-B2D9-0936D813D2C4}" srcOrd="11" destOrd="0" presId="urn:microsoft.com/office/officeart/2005/8/layout/list1"/>
    <dgm:cxn modelId="{8D20F0A3-56C0-43F7-9238-A4E584B06F02}" type="presParOf" srcId="{F552DB4E-7910-43DA-BA7F-A7D0A3624C7C}" destId="{DD394ABE-0EA4-4B03-B258-36CBC443ECC1}" srcOrd="12" destOrd="0" presId="urn:microsoft.com/office/officeart/2005/8/layout/list1"/>
    <dgm:cxn modelId="{07763D0D-7133-486B-9689-76A7D13B9495}" type="presParOf" srcId="{DD394ABE-0EA4-4B03-B258-36CBC443ECC1}" destId="{19AC5542-3D46-4C26-B762-6B34BA38AE41}" srcOrd="0" destOrd="0" presId="urn:microsoft.com/office/officeart/2005/8/layout/list1"/>
    <dgm:cxn modelId="{193E4651-8077-4B2D-BA20-6F9F28144C5E}" type="presParOf" srcId="{DD394ABE-0EA4-4B03-B258-36CBC443ECC1}" destId="{C7C1E7D3-EBC4-43B4-96AE-95565BBA4629}" srcOrd="1" destOrd="0" presId="urn:microsoft.com/office/officeart/2005/8/layout/list1"/>
    <dgm:cxn modelId="{5314A5F7-A4FA-477F-AB5B-D6EB8238A332}" type="presParOf" srcId="{F552DB4E-7910-43DA-BA7F-A7D0A3624C7C}" destId="{649933AB-3081-4244-A640-E0253507C956}" srcOrd="13" destOrd="0" presId="urn:microsoft.com/office/officeart/2005/8/layout/list1"/>
    <dgm:cxn modelId="{C3B3DB3D-653A-4F2C-8C6E-4B8235919425}" type="presParOf" srcId="{F552DB4E-7910-43DA-BA7F-A7D0A3624C7C}" destId="{DEB0F00B-5DFC-40F2-BC14-380ED78EE2F7}" srcOrd="14" destOrd="0" presId="urn:microsoft.com/office/officeart/2005/8/layout/list1"/>
    <dgm:cxn modelId="{668DCA00-1ADE-4F70-91B4-8DD535FF813A}" type="presParOf" srcId="{F552DB4E-7910-43DA-BA7F-A7D0A3624C7C}" destId="{EF613EAB-1ABA-442B-AE5C-290746FF77DA}" srcOrd="15" destOrd="0" presId="urn:microsoft.com/office/officeart/2005/8/layout/list1"/>
    <dgm:cxn modelId="{7EBDDA44-28FA-455E-AB5D-61E6AB6DA245}" type="presParOf" srcId="{F552DB4E-7910-43DA-BA7F-A7D0A3624C7C}" destId="{1474E0AE-C09F-4E9F-9C52-B1BD93EC78B7}" srcOrd="16" destOrd="0" presId="urn:microsoft.com/office/officeart/2005/8/layout/list1"/>
    <dgm:cxn modelId="{A985C65C-DD0C-459C-956B-EA00D8C33CD8}" type="presParOf" srcId="{1474E0AE-C09F-4E9F-9C52-B1BD93EC78B7}" destId="{1497624E-11CE-46E8-B7DA-E8EF5B52642A}" srcOrd="0" destOrd="0" presId="urn:microsoft.com/office/officeart/2005/8/layout/list1"/>
    <dgm:cxn modelId="{81A931C0-3C47-43E3-8E20-C3268221F26F}" type="presParOf" srcId="{1474E0AE-C09F-4E9F-9C52-B1BD93EC78B7}" destId="{642DE545-A247-4153-9B51-B1630CE6DD46}" srcOrd="1" destOrd="0" presId="urn:microsoft.com/office/officeart/2005/8/layout/list1"/>
    <dgm:cxn modelId="{6DF64553-3FCF-4B0C-9A3E-198E17493DC1}" type="presParOf" srcId="{F552DB4E-7910-43DA-BA7F-A7D0A3624C7C}" destId="{A8DA624C-2BD3-422A-A09F-84E52186237E}" srcOrd="17" destOrd="0" presId="urn:microsoft.com/office/officeart/2005/8/layout/list1"/>
    <dgm:cxn modelId="{DFD38827-89B1-4CFB-A6C0-01DC2F9CF646}" type="presParOf" srcId="{F552DB4E-7910-43DA-BA7F-A7D0A3624C7C}" destId="{87227CB9-7D55-4D34-BC12-96DA98A0E699}" srcOrd="18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6CE513-EF70-4531-923B-147146DF0E7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FE48ED7-195D-4B90-8544-1EAAFC7A1BB4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гуманность и милосердие к растущему человеку;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B6EE5A-EEDD-428C-80B7-FAE9CA85913B}" type="parTrans" cxnId="{F71439A9-9D44-48A2-B220-A378F36742F0}">
      <dgm:prSet/>
      <dgm:spPr/>
      <dgm:t>
        <a:bodyPr/>
        <a:lstStyle/>
        <a:p>
          <a:endParaRPr lang="ru-RU"/>
        </a:p>
      </dgm:t>
    </dgm:pt>
    <dgm:pt modelId="{65B0F381-A674-4FC9-9688-D4C01D9FC54D}" type="sibTrans" cxnId="{F71439A9-9D44-48A2-B220-A378F36742F0}">
      <dgm:prSet/>
      <dgm:spPr/>
      <dgm:t>
        <a:bodyPr/>
        <a:lstStyle/>
        <a:p>
          <a:endParaRPr lang="ru-RU"/>
        </a:p>
      </dgm:t>
    </dgm:pt>
    <dgm:pt modelId="{53587877-3C3B-4F14-98FC-D9A204BF5531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вовлечение детей в жизнедеятельность семьи как ее равноправных участников;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2FD409-D8E5-4CCD-9F4A-900DC9F1C63E}" type="parTrans" cxnId="{48E7D83F-C933-4780-86DF-184AC45B6987}">
      <dgm:prSet/>
      <dgm:spPr/>
      <dgm:t>
        <a:bodyPr/>
        <a:lstStyle/>
        <a:p>
          <a:endParaRPr lang="ru-RU"/>
        </a:p>
      </dgm:t>
    </dgm:pt>
    <dgm:pt modelId="{A9A5E7E1-480E-4097-BAD6-9A7962AC7130}" type="sibTrans" cxnId="{48E7D83F-C933-4780-86DF-184AC45B6987}">
      <dgm:prSet/>
      <dgm:spPr/>
      <dgm:t>
        <a:bodyPr/>
        <a:lstStyle/>
        <a:p>
          <a:endParaRPr lang="ru-RU"/>
        </a:p>
      </dgm:t>
    </dgm:pt>
    <dgm:pt modelId="{66E0FA3D-44FC-43E3-AA79-8200434603D0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открытость и доверительность отношений с детьми;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52FE52-8FF5-4C8A-86E3-33A26FDE9623}" type="parTrans" cxnId="{23A5A1E5-6FD9-4AEE-BB54-74DF5C63AEC2}">
      <dgm:prSet/>
      <dgm:spPr/>
      <dgm:t>
        <a:bodyPr/>
        <a:lstStyle/>
        <a:p>
          <a:endParaRPr lang="ru-RU"/>
        </a:p>
      </dgm:t>
    </dgm:pt>
    <dgm:pt modelId="{93CB0A52-64B2-4815-80E1-552932965775}" type="sibTrans" cxnId="{23A5A1E5-6FD9-4AEE-BB54-74DF5C63AEC2}">
      <dgm:prSet/>
      <dgm:spPr/>
      <dgm:t>
        <a:bodyPr/>
        <a:lstStyle/>
        <a:p>
          <a:endParaRPr lang="ru-RU"/>
        </a:p>
      </dgm:t>
    </dgm:pt>
    <dgm:pt modelId="{049857FA-F17F-4614-9999-C62977073C71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оптимистичность взаимоотношений в семье;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CEBACC-9B3C-44AA-AA75-2B99F1DDCA5E}" type="parTrans" cxnId="{42F8CDD3-C2DD-4FFE-A430-9130DEDB86C4}">
      <dgm:prSet/>
      <dgm:spPr/>
      <dgm:t>
        <a:bodyPr/>
        <a:lstStyle/>
        <a:p>
          <a:endParaRPr lang="ru-RU"/>
        </a:p>
      </dgm:t>
    </dgm:pt>
    <dgm:pt modelId="{81C81FE5-455F-4864-B2A1-21B21532CBFB}" type="sibTrans" cxnId="{42F8CDD3-C2DD-4FFE-A430-9130DEDB86C4}">
      <dgm:prSet/>
      <dgm:spPr/>
      <dgm:t>
        <a:bodyPr/>
        <a:lstStyle/>
        <a:p>
          <a:endParaRPr lang="ru-RU"/>
        </a:p>
      </dgm:t>
    </dgm:pt>
    <dgm:pt modelId="{463C9437-93CA-4A3A-B5E3-70308D002BDC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последовательность в своих требованиях (не требовать невозможного);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0D8555-26D3-4106-8FD0-3A66794F46CD}" type="parTrans" cxnId="{91314C0F-C1D3-4908-9224-2787517C17A2}">
      <dgm:prSet/>
      <dgm:spPr/>
      <dgm:t>
        <a:bodyPr/>
        <a:lstStyle/>
        <a:p>
          <a:endParaRPr lang="ru-RU"/>
        </a:p>
      </dgm:t>
    </dgm:pt>
    <dgm:pt modelId="{C4047000-C27A-47B1-BEE1-47F77BAED8EC}" type="sibTrans" cxnId="{91314C0F-C1D3-4908-9224-2787517C17A2}">
      <dgm:prSet/>
      <dgm:spPr/>
      <dgm:t>
        <a:bodyPr/>
        <a:lstStyle/>
        <a:p>
          <a:endParaRPr lang="ru-RU"/>
        </a:p>
      </dgm:t>
    </dgm:pt>
    <dgm:pt modelId="{45111DBD-4137-45F6-A4DD-C093F8F64E78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оказание посильной помощи своему ребенку, готовность отвечать на вопросы.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5ACF3D-3F35-4035-A664-DD2CB7A63FBD}" type="parTrans" cxnId="{ABE526C4-DC28-43C3-942D-7BAE721B4838}">
      <dgm:prSet/>
      <dgm:spPr/>
      <dgm:t>
        <a:bodyPr/>
        <a:lstStyle/>
        <a:p>
          <a:endParaRPr lang="ru-RU"/>
        </a:p>
      </dgm:t>
    </dgm:pt>
    <dgm:pt modelId="{4EC072DB-6329-4B30-9E7A-40E4FB34A557}" type="sibTrans" cxnId="{ABE526C4-DC28-43C3-942D-7BAE721B4838}">
      <dgm:prSet/>
      <dgm:spPr/>
      <dgm:t>
        <a:bodyPr/>
        <a:lstStyle/>
        <a:p>
          <a:endParaRPr lang="ru-RU"/>
        </a:p>
      </dgm:t>
    </dgm:pt>
    <dgm:pt modelId="{371D2CF3-C3B5-4970-B887-FDBC298B9F54}" type="pres">
      <dgm:prSet presAssocID="{7E6CE513-EF70-4531-923B-147146DF0E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E5DF04-82B0-45EA-9412-ADC1689C70B1}" type="pres">
      <dgm:prSet presAssocID="{2FE48ED7-195D-4B90-8544-1EAAFC7A1BB4}" presName="parentLin" presStyleCnt="0"/>
      <dgm:spPr/>
    </dgm:pt>
    <dgm:pt modelId="{28F197E2-571C-407D-BD9E-9466AE9DC6D8}" type="pres">
      <dgm:prSet presAssocID="{2FE48ED7-195D-4B90-8544-1EAAFC7A1BB4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D25604EC-753A-4771-B32D-AE2FCD68F35E}" type="pres">
      <dgm:prSet presAssocID="{2FE48ED7-195D-4B90-8544-1EAAFC7A1BB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5E127-BF8E-4387-8178-02CF893B2522}" type="pres">
      <dgm:prSet presAssocID="{2FE48ED7-195D-4B90-8544-1EAAFC7A1BB4}" presName="negativeSpace" presStyleCnt="0"/>
      <dgm:spPr/>
    </dgm:pt>
    <dgm:pt modelId="{55E60462-5A6A-4B04-95CE-FA9D22E4BEB1}" type="pres">
      <dgm:prSet presAssocID="{2FE48ED7-195D-4B90-8544-1EAAFC7A1BB4}" presName="childText" presStyleLbl="conFgAcc1" presStyleIdx="0" presStyleCnt="6">
        <dgm:presLayoutVars>
          <dgm:bulletEnabled val="1"/>
        </dgm:presLayoutVars>
      </dgm:prSet>
      <dgm:spPr/>
    </dgm:pt>
    <dgm:pt modelId="{7D876923-8145-4DBD-AB94-85BD7EEA8124}" type="pres">
      <dgm:prSet presAssocID="{65B0F381-A674-4FC9-9688-D4C01D9FC54D}" presName="spaceBetweenRectangles" presStyleCnt="0"/>
      <dgm:spPr/>
    </dgm:pt>
    <dgm:pt modelId="{5B3FEC09-4101-4167-B6A7-21B4113A0EE9}" type="pres">
      <dgm:prSet presAssocID="{53587877-3C3B-4F14-98FC-D9A204BF5531}" presName="parentLin" presStyleCnt="0"/>
      <dgm:spPr/>
    </dgm:pt>
    <dgm:pt modelId="{A2540AC6-BF8C-4E44-AAF0-DF5C7B4C1CC8}" type="pres">
      <dgm:prSet presAssocID="{53587877-3C3B-4F14-98FC-D9A204BF553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9681C63D-2D74-4877-A9E6-572EDC3EBCA7}" type="pres">
      <dgm:prSet presAssocID="{53587877-3C3B-4F14-98FC-D9A204BF5531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45EB85-06BE-4596-AAE2-4F7D1D324642}" type="pres">
      <dgm:prSet presAssocID="{53587877-3C3B-4F14-98FC-D9A204BF5531}" presName="negativeSpace" presStyleCnt="0"/>
      <dgm:spPr/>
    </dgm:pt>
    <dgm:pt modelId="{3111B449-8051-4EEE-85E2-0498B05783E2}" type="pres">
      <dgm:prSet presAssocID="{53587877-3C3B-4F14-98FC-D9A204BF5531}" presName="childText" presStyleLbl="conFgAcc1" presStyleIdx="1" presStyleCnt="6">
        <dgm:presLayoutVars>
          <dgm:bulletEnabled val="1"/>
        </dgm:presLayoutVars>
      </dgm:prSet>
      <dgm:spPr/>
    </dgm:pt>
    <dgm:pt modelId="{BFACB51D-3857-4975-95EC-8DE926920E8C}" type="pres">
      <dgm:prSet presAssocID="{A9A5E7E1-480E-4097-BAD6-9A7962AC7130}" presName="spaceBetweenRectangles" presStyleCnt="0"/>
      <dgm:spPr/>
    </dgm:pt>
    <dgm:pt modelId="{EE57D852-D6A2-429A-8FDF-B24437A1DFAE}" type="pres">
      <dgm:prSet presAssocID="{66E0FA3D-44FC-43E3-AA79-8200434603D0}" presName="parentLin" presStyleCnt="0"/>
      <dgm:spPr/>
    </dgm:pt>
    <dgm:pt modelId="{DE86A3F7-96DB-46FB-8D73-4935D788C812}" type="pres">
      <dgm:prSet presAssocID="{66E0FA3D-44FC-43E3-AA79-8200434603D0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37270A5E-26FF-4F8A-AB7D-05FE1C2DD141}" type="pres">
      <dgm:prSet presAssocID="{66E0FA3D-44FC-43E3-AA79-8200434603D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994CD-5D0B-4D61-AD3F-703C3E59EC38}" type="pres">
      <dgm:prSet presAssocID="{66E0FA3D-44FC-43E3-AA79-8200434603D0}" presName="negativeSpace" presStyleCnt="0"/>
      <dgm:spPr/>
    </dgm:pt>
    <dgm:pt modelId="{46551C00-345B-48BD-8731-1B506678919A}" type="pres">
      <dgm:prSet presAssocID="{66E0FA3D-44FC-43E3-AA79-8200434603D0}" presName="childText" presStyleLbl="conFgAcc1" presStyleIdx="2" presStyleCnt="6">
        <dgm:presLayoutVars>
          <dgm:bulletEnabled val="1"/>
        </dgm:presLayoutVars>
      </dgm:prSet>
      <dgm:spPr/>
    </dgm:pt>
    <dgm:pt modelId="{0D20FAAC-0677-4B2A-A685-928441CEF42D}" type="pres">
      <dgm:prSet presAssocID="{93CB0A52-64B2-4815-80E1-552932965775}" presName="spaceBetweenRectangles" presStyleCnt="0"/>
      <dgm:spPr/>
    </dgm:pt>
    <dgm:pt modelId="{124523A7-256A-406D-8B81-05105BB2D204}" type="pres">
      <dgm:prSet presAssocID="{049857FA-F17F-4614-9999-C62977073C71}" presName="parentLin" presStyleCnt="0"/>
      <dgm:spPr/>
    </dgm:pt>
    <dgm:pt modelId="{ACAAF4E5-DA19-4900-BEAE-9EB38AB324AE}" type="pres">
      <dgm:prSet presAssocID="{049857FA-F17F-4614-9999-C62977073C71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68A31BE-6FE4-4A34-B51F-ECB5E8F03335}" type="pres">
      <dgm:prSet presAssocID="{049857FA-F17F-4614-9999-C62977073C7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B87A9E-6778-4AF0-84F3-52064BE040F2}" type="pres">
      <dgm:prSet presAssocID="{049857FA-F17F-4614-9999-C62977073C71}" presName="negativeSpace" presStyleCnt="0"/>
      <dgm:spPr/>
    </dgm:pt>
    <dgm:pt modelId="{A5F9009D-B08B-4FF1-97AF-438B9A7F5DE8}" type="pres">
      <dgm:prSet presAssocID="{049857FA-F17F-4614-9999-C62977073C71}" presName="childText" presStyleLbl="conFgAcc1" presStyleIdx="3" presStyleCnt="6">
        <dgm:presLayoutVars>
          <dgm:bulletEnabled val="1"/>
        </dgm:presLayoutVars>
      </dgm:prSet>
      <dgm:spPr/>
    </dgm:pt>
    <dgm:pt modelId="{3A6BAAA2-E1E1-4541-B5F4-0C082B67DD90}" type="pres">
      <dgm:prSet presAssocID="{81C81FE5-455F-4864-B2A1-21B21532CBFB}" presName="spaceBetweenRectangles" presStyleCnt="0"/>
      <dgm:spPr/>
    </dgm:pt>
    <dgm:pt modelId="{D4D69931-A547-499E-8125-C2DAEE31A126}" type="pres">
      <dgm:prSet presAssocID="{463C9437-93CA-4A3A-B5E3-70308D002BDC}" presName="parentLin" presStyleCnt="0"/>
      <dgm:spPr/>
    </dgm:pt>
    <dgm:pt modelId="{720F0EF7-6053-494F-9C77-02BB4B4B640D}" type="pres">
      <dgm:prSet presAssocID="{463C9437-93CA-4A3A-B5E3-70308D002BDC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F4AEFE45-3813-4F1D-A00C-2137C34EFA33}" type="pres">
      <dgm:prSet presAssocID="{463C9437-93CA-4A3A-B5E3-70308D002BD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2D6609-574D-4575-B8A8-22FBBA422F03}" type="pres">
      <dgm:prSet presAssocID="{463C9437-93CA-4A3A-B5E3-70308D002BDC}" presName="negativeSpace" presStyleCnt="0"/>
      <dgm:spPr/>
    </dgm:pt>
    <dgm:pt modelId="{A60B2598-F552-47CF-92C8-7D8F8C6DE135}" type="pres">
      <dgm:prSet presAssocID="{463C9437-93CA-4A3A-B5E3-70308D002BDC}" presName="childText" presStyleLbl="conFgAcc1" presStyleIdx="4" presStyleCnt="6">
        <dgm:presLayoutVars>
          <dgm:bulletEnabled val="1"/>
        </dgm:presLayoutVars>
      </dgm:prSet>
      <dgm:spPr/>
    </dgm:pt>
    <dgm:pt modelId="{62DAA2B0-85D0-4E05-BA6E-67AADEC7507B}" type="pres">
      <dgm:prSet presAssocID="{C4047000-C27A-47B1-BEE1-47F77BAED8EC}" presName="spaceBetweenRectangles" presStyleCnt="0"/>
      <dgm:spPr/>
    </dgm:pt>
    <dgm:pt modelId="{DB204F7A-EA59-4D29-938C-90806D382E1B}" type="pres">
      <dgm:prSet presAssocID="{45111DBD-4137-45F6-A4DD-C093F8F64E78}" presName="parentLin" presStyleCnt="0"/>
      <dgm:spPr/>
    </dgm:pt>
    <dgm:pt modelId="{19758656-C6BB-4BEF-B8BD-9FD6150AD92F}" type="pres">
      <dgm:prSet presAssocID="{45111DBD-4137-45F6-A4DD-C093F8F64E78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5A2300A9-21B3-4984-9631-5CEBD443C85B}" type="pres">
      <dgm:prSet presAssocID="{45111DBD-4137-45F6-A4DD-C093F8F64E78}" presName="parentText" presStyleLbl="node1" presStyleIdx="5" presStyleCnt="6" custLinFactNeighborX="-10540" custLinFactNeighborY="-148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BD73A-CF28-423C-9C5C-FA335CE808F3}" type="pres">
      <dgm:prSet presAssocID="{45111DBD-4137-45F6-A4DD-C093F8F64E78}" presName="negativeSpace" presStyleCnt="0"/>
      <dgm:spPr/>
    </dgm:pt>
    <dgm:pt modelId="{C25D0090-A23D-4FAA-AFD4-7BC417E631E7}" type="pres">
      <dgm:prSet presAssocID="{45111DBD-4137-45F6-A4DD-C093F8F64E78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340536C-F859-4C04-8CA9-BBF2A8689E98}" type="presOf" srcId="{53587877-3C3B-4F14-98FC-D9A204BF5531}" destId="{A2540AC6-BF8C-4E44-AAF0-DF5C7B4C1CC8}" srcOrd="0" destOrd="0" presId="urn:microsoft.com/office/officeart/2005/8/layout/list1"/>
    <dgm:cxn modelId="{48E7D83F-C933-4780-86DF-184AC45B6987}" srcId="{7E6CE513-EF70-4531-923B-147146DF0E7C}" destId="{53587877-3C3B-4F14-98FC-D9A204BF5531}" srcOrd="1" destOrd="0" parTransId="{572FD409-D8E5-4CCD-9F4A-900DC9F1C63E}" sibTransId="{A9A5E7E1-480E-4097-BAD6-9A7962AC7130}"/>
    <dgm:cxn modelId="{E2E8968C-BECB-4DD0-BD1F-926480284B45}" type="presOf" srcId="{53587877-3C3B-4F14-98FC-D9A204BF5531}" destId="{9681C63D-2D74-4877-A9E6-572EDC3EBCA7}" srcOrd="1" destOrd="0" presId="urn:microsoft.com/office/officeart/2005/8/layout/list1"/>
    <dgm:cxn modelId="{ABE526C4-DC28-43C3-942D-7BAE721B4838}" srcId="{7E6CE513-EF70-4531-923B-147146DF0E7C}" destId="{45111DBD-4137-45F6-A4DD-C093F8F64E78}" srcOrd="5" destOrd="0" parTransId="{D05ACF3D-3F35-4035-A664-DD2CB7A63FBD}" sibTransId="{4EC072DB-6329-4B30-9E7A-40E4FB34A557}"/>
    <dgm:cxn modelId="{91314C0F-C1D3-4908-9224-2787517C17A2}" srcId="{7E6CE513-EF70-4531-923B-147146DF0E7C}" destId="{463C9437-93CA-4A3A-B5E3-70308D002BDC}" srcOrd="4" destOrd="0" parTransId="{0E0D8555-26D3-4106-8FD0-3A66794F46CD}" sibTransId="{C4047000-C27A-47B1-BEE1-47F77BAED8EC}"/>
    <dgm:cxn modelId="{F71439A9-9D44-48A2-B220-A378F36742F0}" srcId="{7E6CE513-EF70-4531-923B-147146DF0E7C}" destId="{2FE48ED7-195D-4B90-8544-1EAAFC7A1BB4}" srcOrd="0" destOrd="0" parTransId="{5BB6EE5A-EEDD-428C-80B7-FAE9CA85913B}" sibTransId="{65B0F381-A674-4FC9-9688-D4C01D9FC54D}"/>
    <dgm:cxn modelId="{D2AC556E-4E2D-4605-A071-EB61464397E4}" type="presOf" srcId="{66E0FA3D-44FC-43E3-AA79-8200434603D0}" destId="{DE86A3F7-96DB-46FB-8D73-4935D788C812}" srcOrd="0" destOrd="0" presId="urn:microsoft.com/office/officeart/2005/8/layout/list1"/>
    <dgm:cxn modelId="{F0D6B231-FB89-42DB-9515-8EC2CE6FA5C9}" type="presOf" srcId="{45111DBD-4137-45F6-A4DD-C093F8F64E78}" destId="{5A2300A9-21B3-4984-9631-5CEBD443C85B}" srcOrd="1" destOrd="0" presId="urn:microsoft.com/office/officeart/2005/8/layout/list1"/>
    <dgm:cxn modelId="{CFFA58A8-F41E-49D9-A74C-91801B790F12}" type="presOf" srcId="{049857FA-F17F-4614-9999-C62977073C71}" destId="{ACAAF4E5-DA19-4900-BEAE-9EB38AB324AE}" srcOrd="0" destOrd="0" presId="urn:microsoft.com/office/officeart/2005/8/layout/list1"/>
    <dgm:cxn modelId="{E0A23B83-279F-4E71-8A14-294735F68B6C}" type="presOf" srcId="{2FE48ED7-195D-4B90-8544-1EAAFC7A1BB4}" destId="{28F197E2-571C-407D-BD9E-9466AE9DC6D8}" srcOrd="0" destOrd="0" presId="urn:microsoft.com/office/officeart/2005/8/layout/list1"/>
    <dgm:cxn modelId="{9A663948-469B-4D4E-A10A-C18C8F43D7B5}" type="presOf" srcId="{7E6CE513-EF70-4531-923B-147146DF0E7C}" destId="{371D2CF3-C3B5-4970-B887-FDBC298B9F54}" srcOrd="0" destOrd="0" presId="urn:microsoft.com/office/officeart/2005/8/layout/list1"/>
    <dgm:cxn modelId="{42F8CDD3-C2DD-4FFE-A430-9130DEDB86C4}" srcId="{7E6CE513-EF70-4531-923B-147146DF0E7C}" destId="{049857FA-F17F-4614-9999-C62977073C71}" srcOrd="3" destOrd="0" parTransId="{0CCEBACC-9B3C-44AA-AA75-2B99F1DDCA5E}" sibTransId="{81C81FE5-455F-4864-B2A1-21B21532CBFB}"/>
    <dgm:cxn modelId="{E0E9102A-4FAB-4CE3-BA43-3F127C46D923}" type="presOf" srcId="{66E0FA3D-44FC-43E3-AA79-8200434603D0}" destId="{37270A5E-26FF-4F8A-AB7D-05FE1C2DD141}" srcOrd="1" destOrd="0" presId="urn:microsoft.com/office/officeart/2005/8/layout/list1"/>
    <dgm:cxn modelId="{BE5D5E60-38EB-4FD5-8CFA-1D9523CFDFED}" type="presOf" srcId="{45111DBD-4137-45F6-A4DD-C093F8F64E78}" destId="{19758656-C6BB-4BEF-B8BD-9FD6150AD92F}" srcOrd="0" destOrd="0" presId="urn:microsoft.com/office/officeart/2005/8/layout/list1"/>
    <dgm:cxn modelId="{783BDC39-17B8-4125-BCEF-5971712A0FE6}" type="presOf" srcId="{463C9437-93CA-4A3A-B5E3-70308D002BDC}" destId="{720F0EF7-6053-494F-9C77-02BB4B4B640D}" srcOrd="0" destOrd="0" presId="urn:microsoft.com/office/officeart/2005/8/layout/list1"/>
    <dgm:cxn modelId="{937E88BD-725B-4608-8FAC-A3292CC761E6}" type="presOf" srcId="{2FE48ED7-195D-4B90-8544-1EAAFC7A1BB4}" destId="{D25604EC-753A-4771-B32D-AE2FCD68F35E}" srcOrd="1" destOrd="0" presId="urn:microsoft.com/office/officeart/2005/8/layout/list1"/>
    <dgm:cxn modelId="{44E30569-2268-4796-9FB2-98356D990526}" type="presOf" srcId="{463C9437-93CA-4A3A-B5E3-70308D002BDC}" destId="{F4AEFE45-3813-4F1D-A00C-2137C34EFA33}" srcOrd="1" destOrd="0" presId="urn:microsoft.com/office/officeart/2005/8/layout/list1"/>
    <dgm:cxn modelId="{23A5A1E5-6FD9-4AEE-BB54-74DF5C63AEC2}" srcId="{7E6CE513-EF70-4531-923B-147146DF0E7C}" destId="{66E0FA3D-44FC-43E3-AA79-8200434603D0}" srcOrd="2" destOrd="0" parTransId="{5752FE52-8FF5-4C8A-86E3-33A26FDE9623}" sibTransId="{93CB0A52-64B2-4815-80E1-552932965775}"/>
    <dgm:cxn modelId="{E89ED021-DC49-4866-B214-8D714327958A}" type="presOf" srcId="{049857FA-F17F-4614-9999-C62977073C71}" destId="{F68A31BE-6FE4-4A34-B51F-ECB5E8F03335}" srcOrd="1" destOrd="0" presId="urn:microsoft.com/office/officeart/2005/8/layout/list1"/>
    <dgm:cxn modelId="{28CC2E02-240A-4F2C-8A69-76FFF335F58D}" type="presParOf" srcId="{371D2CF3-C3B5-4970-B887-FDBC298B9F54}" destId="{ACE5DF04-82B0-45EA-9412-ADC1689C70B1}" srcOrd="0" destOrd="0" presId="urn:microsoft.com/office/officeart/2005/8/layout/list1"/>
    <dgm:cxn modelId="{C76A0D83-0B5F-4522-8BD7-E9171B30C0ED}" type="presParOf" srcId="{ACE5DF04-82B0-45EA-9412-ADC1689C70B1}" destId="{28F197E2-571C-407D-BD9E-9466AE9DC6D8}" srcOrd="0" destOrd="0" presId="urn:microsoft.com/office/officeart/2005/8/layout/list1"/>
    <dgm:cxn modelId="{09F30497-2881-48AA-8CC7-5777447372E8}" type="presParOf" srcId="{ACE5DF04-82B0-45EA-9412-ADC1689C70B1}" destId="{D25604EC-753A-4771-B32D-AE2FCD68F35E}" srcOrd="1" destOrd="0" presId="urn:microsoft.com/office/officeart/2005/8/layout/list1"/>
    <dgm:cxn modelId="{5B41A6DA-72FD-4BE4-9046-4AFC7B08F1E9}" type="presParOf" srcId="{371D2CF3-C3B5-4970-B887-FDBC298B9F54}" destId="{72A5E127-BF8E-4387-8178-02CF893B2522}" srcOrd="1" destOrd="0" presId="urn:microsoft.com/office/officeart/2005/8/layout/list1"/>
    <dgm:cxn modelId="{22D6B8DF-C751-4846-8CBF-6558C9B24BA7}" type="presParOf" srcId="{371D2CF3-C3B5-4970-B887-FDBC298B9F54}" destId="{55E60462-5A6A-4B04-95CE-FA9D22E4BEB1}" srcOrd="2" destOrd="0" presId="urn:microsoft.com/office/officeart/2005/8/layout/list1"/>
    <dgm:cxn modelId="{840DAD3D-817A-443A-AD70-1C9CCE905388}" type="presParOf" srcId="{371D2CF3-C3B5-4970-B887-FDBC298B9F54}" destId="{7D876923-8145-4DBD-AB94-85BD7EEA8124}" srcOrd="3" destOrd="0" presId="urn:microsoft.com/office/officeart/2005/8/layout/list1"/>
    <dgm:cxn modelId="{CD346367-130E-4862-8C59-23474844FAD4}" type="presParOf" srcId="{371D2CF3-C3B5-4970-B887-FDBC298B9F54}" destId="{5B3FEC09-4101-4167-B6A7-21B4113A0EE9}" srcOrd="4" destOrd="0" presId="urn:microsoft.com/office/officeart/2005/8/layout/list1"/>
    <dgm:cxn modelId="{D24093AD-83F3-4094-8CCB-971A13BA796B}" type="presParOf" srcId="{5B3FEC09-4101-4167-B6A7-21B4113A0EE9}" destId="{A2540AC6-BF8C-4E44-AAF0-DF5C7B4C1CC8}" srcOrd="0" destOrd="0" presId="urn:microsoft.com/office/officeart/2005/8/layout/list1"/>
    <dgm:cxn modelId="{36107BE9-248F-4457-960D-B810FDF193AA}" type="presParOf" srcId="{5B3FEC09-4101-4167-B6A7-21B4113A0EE9}" destId="{9681C63D-2D74-4877-A9E6-572EDC3EBCA7}" srcOrd="1" destOrd="0" presId="urn:microsoft.com/office/officeart/2005/8/layout/list1"/>
    <dgm:cxn modelId="{BB40CC84-0A34-497C-9AE1-5BCF4D11D5B3}" type="presParOf" srcId="{371D2CF3-C3B5-4970-B887-FDBC298B9F54}" destId="{7E45EB85-06BE-4596-AAE2-4F7D1D324642}" srcOrd="5" destOrd="0" presId="urn:microsoft.com/office/officeart/2005/8/layout/list1"/>
    <dgm:cxn modelId="{4EF2B71D-8C77-4EBC-A731-1EF974656F54}" type="presParOf" srcId="{371D2CF3-C3B5-4970-B887-FDBC298B9F54}" destId="{3111B449-8051-4EEE-85E2-0498B05783E2}" srcOrd="6" destOrd="0" presId="urn:microsoft.com/office/officeart/2005/8/layout/list1"/>
    <dgm:cxn modelId="{5753A7D8-F6D2-4DEB-A552-F7A92962D9B0}" type="presParOf" srcId="{371D2CF3-C3B5-4970-B887-FDBC298B9F54}" destId="{BFACB51D-3857-4975-95EC-8DE926920E8C}" srcOrd="7" destOrd="0" presId="urn:microsoft.com/office/officeart/2005/8/layout/list1"/>
    <dgm:cxn modelId="{82008898-63C4-490E-BD1A-0BAD8E14961B}" type="presParOf" srcId="{371D2CF3-C3B5-4970-B887-FDBC298B9F54}" destId="{EE57D852-D6A2-429A-8FDF-B24437A1DFAE}" srcOrd="8" destOrd="0" presId="urn:microsoft.com/office/officeart/2005/8/layout/list1"/>
    <dgm:cxn modelId="{AF7049CD-E503-47A4-BF91-C26A50EB5465}" type="presParOf" srcId="{EE57D852-D6A2-429A-8FDF-B24437A1DFAE}" destId="{DE86A3F7-96DB-46FB-8D73-4935D788C812}" srcOrd="0" destOrd="0" presId="urn:microsoft.com/office/officeart/2005/8/layout/list1"/>
    <dgm:cxn modelId="{3CEC71FB-01A5-40F0-B38A-143923452665}" type="presParOf" srcId="{EE57D852-D6A2-429A-8FDF-B24437A1DFAE}" destId="{37270A5E-26FF-4F8A-AB7D-05FE1C2DD141}" srcOrd="1" destOrd="0" presId="urn:microsoft.com/office/officeart/2005/8/layout/list1"/>
    <dgm:cxn modelId="{6122D6CE-DE23-474C-BB3B-E36A54E7D106}" type="presParOf" srcId="{371D2CF3-C3B5-4970-B887-FDBC298B9F54}" destId="{E82994CD-5D0B-4D61-AD3F-703C3E59EC38}" srcOrd="9" destOrd="0" presId="urn:microsoft.com/office/officeart/2005/8/layout/list1"/>
    <dgm:cxn modelId="{686C39BF-172F-4AF1-89AA-CE5C7594D741}" type="presParOf" srcId="{371D2CF3-C3B5-4970-B887-FDBC298B9F54}" destId="{46551C00-345B-48BD-8731-1B506678919A}" srcOrd="10" destOrd="0" presId="urn:microsoft.com/office/officeart/2005/8/layout/list1"/>
    <dgm:cxn modelId="{09B4A108-1581-430E-AF77-9BAD49A093AC}" type="presParOf" srcId="{371D2CF3-C3B5-4970-B887-FDBC298B9F54}" destId="{0D20FAAC-0677-4B2A-A685-928441CEF42D}" srcOrd="11" destOrd="0" presId="urn:microsoft.com/office/officeart/2005/8/layout/list1"/>
    <dgm:cxn modelId="{745EC92E-3386-4D44-802E-07D02BBCD6D2}" type="presParOf" srcId="{371D2CF3-C3B5-4970-B887-FDBC298B9F54}" destId="{124523A7-256A-406D-8B81-05105BB2D204}" srcOrd="12" destOrd="0" presId="urn:microsoft.com/office/officeart/2005/8/layout/list1"/>
    <dgm:cxn modelId="{EF49BDB0-4A32-4061-AE90-5347BCD3F0FE}" type="presParOf" srcId="{124523A7-256A-406D-8B81-05105BB2D204}" destId="{ACAAF4E5-DA19-4900-BEAE-9EB38AB324AE}" srcOrd="0" destOrd="0" presId="urn:microsoft.com/office/officeart/2005/8/layout/list1"/>
    <dgm:cxn modelId="{CB10C851-938A-445B-9851-6D17EF2FDB0C}" type="presParOf" srcId="{124523A7-256A-406D-8B81-05105BB2D204}" destId="{F68A31BE-6FE4-4A34-B51F-ECB5E8F03335}" srcOrd="1" destOrd="0" presId="urn:microsoft.com/office/officeart/2005/8/layout/list1"/>
    <dgm:cxn modelId="{69B7A587-A111-4F38-83F2-A232F7383EE9}" type="presParOf" srcId="{371D2CF3-C3B5-4970-B887-FDBC298B9F54}" destId="{55B87A9E-6778-4AF0-84F3-52064BE040F2}" srcOrd="13" destOrd="0" presId="urn:microsoft.com/office/officeart/2005/8/layout/list1"/>
    <dgm:cxn modelId="{240FA5D6-AE87-40BA-B201-24F5F8C0D6CC}" type="presParOf" srcId="{371D2CF3-C3B5-4970-B887-FDBC298B9F54}" destId="{A5F9009D-B08B-4FF1-97AF-438B9A7F5DE8}" srcOrd="14" destOrd="0" presId="urn:microsoft.com/office/officeart/2005/8/layout/list1"/>
    <dgm:cxn modelId="{1153DEB8-DD31-4833-83DD-F1980256DDEB}" type="presParOf" srcId="{371D2CF3-C3B5-4970-B887-FDBC298B9F54}" destId="{3A6BAAA2-E1E1-4541-B5F4-0C082B67DD90}" srcOrd="15" destOrd="0" presId="urn:microsoft.com/office/officeart/2005/8/layout/list1"/>
    <dgm:cxn modelId="{432C4430-524C-4C38-A6E1-8655871654A9}" type="presParOf" srcId="{371D2CF3-C3B5-4970-B887-FDBC298B9F54}" destId="{D4D69931-A547-499E-8125-C2DAEE31A126}" srcOrd="16" destOrd="0" presId="urn:microsoft.com/office/officeart/2005/8/layout/list1"/>
    <dgm:cxn modelId="{A0935BC3-A690-47D7-BEDD-24DBBF748FFF}" type="presParOf" srcId="{D4D69931-A547-499E-8125-C2DAEE31A126}" destId="{720F0EF7-6053-494F-9C77-02BB4B4B640D}" srcOrd="0" destOrd="0" presId="urn:microsoft.com/office/officeart/2005/8/layout/list1"/>
    <dgm:cxn modelId="{307459FC-7998-4413-93E2-4A6C21984398}" type="presParOf" srcId="{D4D69931-A547-499E-8125-C2DAEE31A126}" destId="{F4AEFE45-3813-4F1D-A00C-2137C34EFA33}" srcOrd="1" destOrd="0" presId="urn:microsoft.com/office/officeart/2005/8/layout/list1"/>
    <dgm:cxn modelId="{9FF26829-4CE4-4C9D-8217-9909791646FA}" type="presParOf" srcId="{371D2CF3-C3B5-4970-B887-FDBC298B9F54}" destId="{E22D6609-574D-4575-B8A8-22FBBA422F03}" srcOrd="17" destOrd="0" presId="urn:microsoft.com/office/officeart/2005/8/layout/list1"/>
    <dgm:cxn modelId="{F598E7BA-F4B6-4FEC-9C5A-7BD2EF6B596D}" type="presParOf" srcId="{371D2CF3-C3B5-4970-B887-FDBC298B9F54}" destId="{A60B2598-F552-47CF-92C8-7D8F8C6DE135}" srcOrd="18" destOrd="0" presId="urn:microsoft.com/office/officeart/2005/8/layout/list1"/>
    <dgm:cxn modelId="{B981B08B-8397-458F-9CD9-868A19192A8C}" type="presParOf" srcId="{371D2CF3-C3B5-4970-B887-FDBC298B9F54}" destId="{62DAA2B0-85D0-4E05-BA6E-67AADEC7507B}" srcOrd="19" destOrd="0" presId="urn:microsoft.com/office/officeart/2005/8/layout/list1"/>
    <dgm:cxn modelId="{5DDD1463-A577-4AD8-8936-4E756A7586C1}" type="presParOf" srcId="{371D2CF3-C3B5-4970-B887-FDBC298B9F54}" destId="{DB204F7A-EA59-4D29-938C-90806D382E1B}" srcOrd="20" destOrd="0" presId="urn:microsoft.com/office/officeart/2005/8/layout/list1"/>
    <dgm:cxn modelId="{2A1D49FC-8E6D-4A67-8BD1-702D50B75B58}" type="presParOf" srcId="{DB204F7A-EA59-4D29-938C-90806D382E1B}" destId="{19758656-C6BB-4BEF-B8BD-9FD6150AD92F}" srcOrd="0" destOrd="0" presId="urn:microsoft.com/office/officeart/2005/8/layout/list1"/>
    <dgm:cxn modelId="{1AB324BB-F33E-4679-8873-4BE0A2B2332A}" type="presParOf" srcId="{DB204F7A-EA59-4D29-938C-90806D382E1B}" destId="{5A2300A9-21B3-4984-9631-5CEBD443C85B}" srcOrd="1" destOrd="0" presId="urn:microsoft.com/office/officeart/2005/8/layout/list1"/>
    <dgm:cxn modelId="{DCC3941D-DE2A-490B-9987-E60EF63455C0}" type="presParOf" srcId="{371D2CF3-C3B5-4970-B887-FDBC298B9F54}" destId="{9BEBD73A-CF28-423C-9C5C-FA335CE808F3}" srcOrd="21" destOrd="0" presId="urn:microsoft.com/office/officeart/2005/8/layout/list1"/>
    <dgm:cxn modelId="{C21A717B-6A11-4ABF-AF3F-AF2827DE52D0}" type="presParOf" srcId="{371D2CF3-C3B5-4970-B887-FDBC298B9F54}" destId="{C25D0090-A23D-4FAA-AFD4-7BC417E631E7}" srcOrd="22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A78F50-AE15-4AA9-855D-45D309C03223}" type="doc">
      <dgm:prSet loTypeId="urn:microsoft.com/office/officeart/2005/8/layout/arrow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D3882B-B93E-4E19-80FC-B75347DFF167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Цель семейного воспитания</a:t>
          </a:r>
          <a:endParaRPr lang="ru-RU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300AD5-2535-4CD9-A351-CCD2C935B837}" type="parTrans" cxnId="{01DD69BA-5DC8-4AE7-9B92-073D3EAB52C9}">
      <dgm:prSet/>
      <dgm:spPr/>
      <dgm:t>
        <a:bodyPr/>
        <a:lstStyle/>
        <a:p>
          <a:endParaRPr lang="ru-RU"/>
        </a:p>
      </dgm:t>
    </dgm:pt>
    <dgm:pt modelId="{43F0E269-4863-4072-B3AF-566CE1D19267}" type="sibTrans" cxnId="{01DD69BA-5DC8-4AE7-9B92-073D3EAB52C9}">
      <dgm:prSet/>
      <dgm:spPr/>
      <dgm:t>
        <a:bodyPr/>
        <a:lstStyle/>
        <a:p>
          <a:endParaRPr lang="ru-RU"/>
        </a:p>
      </dgm:t>
    </dgm:pt>
    <dgm:pt modelId="{D23F90E0-D345-4B55-909A-56804D8C5466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формирование таких качеств личности, которые помогут достойно преодолеть трудности и преграды, встречающиеся на жизненном пути.</a:t>
          </a:r>
          <a:endParaRPr lang="ru-RU" sz="20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04E6EC-3748-4462-9552-34B4D7AC3596}" type="parTrans" cxnId="{3758E40B-D26F-412F-AF99-5D2BDDABC7C4}">
      <dgm:prSet/>
      <dgm:spPr/>
      <dgm:t>
        <a:bodyPr/>
        <a:lstStyle/>
        <a:p>
          <a:endParaRPr lang="ru-RU"/>
        </a:p>
      </dgm:t>
    </dgm:pt>
    <dgm:pt modelId="{7D3D348D-E383-4D49-8068-AA0C4A3A8117}" type="sibTrans" cxnId="{3758E40B-D26F-412F-AF99-5D2BDDABC7C4}">
      <dgm:prSet/>
      <dgm:spPr/>
      <dgm:t>
        <a:bodyPr/>
        <a:lstStyle/>
        <a:p>
          <a:endParaRPr lang="ru-RU"/>
        </a:p>
      </dgm:t>
    </dgm:pt>
    <dgm:pt modelId="{13D8B643-5638-4488-9678-76516AFDB3B7}" type="pres">
      <dgm:prSet presAssocID="{39A78F50-AE15-4AA9-855D-45D309C0322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7910D1-EE01-4FA8-9EDB-5FDDA485E65E}" type="pres">
      <dgm:prSet presAssocID="{39A78F50-AE15-4AA9-855D-45D309C03223}" presName="divider" presStyleLbl="fgShp" presStyleIdx="0" presStyleCnt="1"/>
      <dgm:spPr>
        <a:ln>
          <a:solidFill>
            <a:schemeClr val="tx1"/>
          </a:solidFill>
        </a:ln>
      </dgm:spPr>
    </dgm:pt>
    <dgm:pt modelId="{484F8F1A-4D43-4044-ACC3-DAF4E0EE199D}" type="pres">
      <dgm:prSet presAssocID="{D7D3882B-B93E-4E19-80FC-B75347DFF167}" presName="downArrow" presStyleLbl="node1" presStyleIdx="0" presStyleCnt="2"/>
      <dgm:spPr>
        <a:ln>
          <a:solidFill>
            <a:schemeClr val="tx1"/>
          </a:solidFill>
        </a:ln>
      </dgm:spPr>
    </dgm:pt>
    <dgm:pt modelId="{067085BB-8EF4-4D62-82B5-9C7BFB8681E1}" type="pres">
      <dgm:prSet presAssocID="{D7D3882B-B93E-4E19-80FC-B75347DFF167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ED0638-C24A-45DA-9E10-309E2E35607D}" type="pres">
      <dgm:prSet presAssocID="{D23F90E0-D345-4B55-909A-56804D8C5466}" presName="upArrow" presStyleLbl="node1" presStyleIdx="1" presStyleCnt="2"/>
      <dgm:spPr>
        <a:ln>
          <a:solidFill>
            <a:schemeClr val="tx1"/>
          </a:solidFill>
        </a:ln>
      </dgm:spPr>
    </dgm:pt>
    <dgm:pt modelId="{6B25161B-39F2-4271-B503-7AD0C0C8A33C}" type="pres">
      <dgm:prSet presAssocID="{D23F90E0-D345-4B55-909A-56804D8C5466}" presName="upArrowText" presStyleLbl="revTx" presStyleIdx="1" presStyleCnt="2" custScaleX="186476" custScaleY="121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58E40B-D26F-412F-AF99-5D2BDDABC7C4}" srcId="{39A78F50-AE15-4AA9-855D-45D309C03223}" destId="{D23F90E0-D345-4B55-909A-56804D8C5466}" srcOrd="1" destOrd="0" parTransId="{9104E6EC-3748-4462-9552-34B4D7AC3596}" sibTransId="{7D3D348D-E383-4D49-8068-AA0C4A3A8117}"/>
    <dgm:cxn modelId="{DAC47A13-4D13-4998-92B3-D75E6166B788}" type="presOf" srcId="{D7D3882B-B93E-4E19-80FC-B75347DFF167}" destId="{067085BB-8EF4-4D62-82B5-9C7BFB8681E1}" srcOrd="0" destOrd="0" presId="urn:microsoft.com/office/officeart/2005/8/layout/arrow3"/>
    <dgm:cxn modelId="{01DD69BA-5DC8-4AE7-9B92-073D3EAB52C9}" srcId="{39A78F50-AE15-4AA9-855D-45D309C03223}" destId="{D7D3882B-B93E-4E19-80FC-B75347DFF167}" srcOrd="0" destOrd="0" parTransId="{AD300AD5-2535-4CD9-A351-CCD2C935B837}" sibTransId="{43F0E269-4863-4072-B3AF-566CE1D19267}"/>
    <dgm:cxn modelId="{59472340-FDCD-4CA7-8795-DF39F43728DE}" type="presOf" srcId="{D23F90E0-D345-4B55-909A-56804D8C5466}" destId="{6B25161B-39F2-4271-B503-7AD0C0C8A33C}" srcOrd="0" destOrd="0" presId="urn:microsoft.com/office/officeart/2005/8/layout/arrow3"/>
    <dgm:cxn modelId="{30949293-58C0-43A4-AD34-408C8D07C04F}" type="presOf" srcId="{39A78F50-AE15-4AA9-855D-45D309C03223}" destId="{13D8B643-5638-4488-9678-76516AFDB3B7}" srcOrd="0" destOrd="0" presId="urn:microsoft.com/office/officeart/2005/8/layout/arrow3"/>
    <dgm:cxn modelId="{277A9031-BBE6-48C2-B6A6-8FE4375F4697}" type="presParOf" srcId="{13D8B643-5638-4488-9678-76516AFDB3B7}" destId="{B17910D1-EE01-4FA8-9EDB-5FDDA485E65E}" srcOrd="0" destOrd="0" presId="urn:microsoft.com/office/officeart/2005/8/layout/arrow3"/>
    <dgm:cxn modelId="{303879DD-2FDA-429A-B532-A7174C012B27}" type="presParOf" srcId="{13D8B643-5638-4488-9678-76516AFDB3B7}" destId="{484F8F1A-4D43-4044-ACC3-DAF4E0EE199D}" srcOrd="1" destOrd="0" presId="urn:microsoft.com/office/officeart/2005/8/layout/arrow3"/>
    <dgm:cxn modelId="{B4EAAAF1-BE2B-4433-BB5B-D04EDC3EA4D1}" type="presParOf" srcId="{13D8B643-5638-4488-9678-76516AFDB3B7}" destId="{067085BB-8EF4-4D62-82B5-9C7BFB8681E1}" srcOrd="2" destOrd="0" presId="urn:microsoft.com/office/officeart/2005/8/layout/arrow3"/>
    <dgm:cxn modelId="{7C21BF3F-9CF7-404C-858E-ED01CFFFE61A}" type="presParOf" srcId="{13D8B643-5638-4488-9678-76516AFDB3B7}" destId="{64ED0638-C24A-45DA-9E10-309E2E35607D}" srcOrd="3" destOrd="0" presId="urn:microsoft.com/office/officeart/2005/8/layout/arrow3"/>
    <dgm:cxn modelId="{A23F7FC7-6553-46EA-899D-F889577332B9}" type="presParOf" srcId="{13D8B643-5638-4488-9678-76516AFDB3B7}" destId="{6B25161B-39F2-4271-B503-7AD0C0C8A33C}" srcOrd="4" destOrd="0" presId="urn:microsoft.com/office/officeart/2005/8/layout/arrow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C649D6-D876-4807-85DB-3974EF6D216B}" type="doc">
      <dgm:prSet loTypeId="urn:microsoft.com/office/officeart/2005/8/layout/pyramid2" loCatId="list" qsTypeId="urn:microsoft.com/office/officeart/2005/8/quickstyle/simple1" qsCatId="simple" csTypeId="urn:microsoft.com/office/officeart/2005/8/colors/accent2_5" csCatId="accent2" phldr="1"/>
      <dgm:spPr/>
    </dgm:pt>
    <dgm:pt modelId="{C26473BA-940D-4F96-8F64-736AD2FF6C9E}">
      <dgm:prSet phldrT="[Текст]"/>
      <dgm:spPr/>
      <dgm:t>
        <a:bodyPr/>
        <a:lstStyle/>
        <a:p>
          <a:r>
            <a: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Физическое</a:t>
          </a:r>
          <a:endParaRPr lang="ru-RU" b="1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ECD534-8264-43F4-9405-5C529227F440}" type="parTrans" cxnId="{6BFD33A8-93F8-4E2A-8AEB-A3BEDDC5D4AB}">
      <dgm:prSet/>
      <dgm:spPr/>
      <dgm:t>
        <a:bodyPr/>
        <a:lstStyle/>
        <a:p>
          <a:endParaRPr lang="ru-RU"/>
        </a:p>
      </dgm:t>
    </dgm:pt>
    <dgm:pt modelId="{17197022-3048-4379-A66F-29C8836BF14B}" type="sibTrans" cxnId="{6BFD33A8-93F8-4E2A-8AEB-A3BEDDC5D4AB}">
      <dgm:prSet/>
      <dgm:spPr/>
      <dgm:t>
        <a:bodyPr/>
        <a:lstStyle/>
        <a:p>
          <a:endParaRPr lang="ru-RU"/>
        </a:p>
      </dgm:t>
    </dgm:pt>
    <dgm:pt modelId="{B3AA74CD-935E-46E0-9440-45C9A6439CF6}">
      <dgm:prSet phldrT="[Текст]"/>
      <dgm:spPr/>
      <dgm:t>
        <a:bodyPr/>
        <a:lstStyle/>
        <a:p>
          <a:r>
            <a: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Нравственное</a:t>
          </a:r>
          <a:endParaRPr lang="ru-RU" b="1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33B067-375F-4D3B-BAAF-13A640B796E9}" type="parTrans" cxnId="{78B33484-2A90-40D0-817D-9099FE4DEFAA}">
      <dgm:prSet/>
      <dgm:spPr/>
      <dgm:t>
        <a:bodyPr/>
        <a:lstStyle/>
        <a:p>
          <a:endParaRPr lang="ru-RU"/>
        </a:p>
      </dgm:t>
    </dgm:pt>
    <dgm:pt modelId="{153CC5E3-D8C8-4F15-95C4-6B41BD722E75}" type="sibTrans" cxnId="{78B33484-2A90-40D0-817D-9099FE4DEFAA}">
      <dgm:prSet/>
      <dgm:spPr/>
      <dgm:t>
        <a:bodyPr/>
        <a:lstStyle/>
        <a:p>
          <a:endParaRPr lang="ru-RU"/>
        </a:p>
      </dgm:t>
    </dgm:pt>
    <dgm:pt modelId="{9E0522D6-DE51-49DB-A17D-D5CC56D2B1C3}">
      <dgm:prSet phldrT="[Текст]"/>
      <dgm:spPr/>
      <dgm:t>
        <a:bodyPr/>
        <a:lstStyle/>
        <a:p>
          <a:r>
            <a: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Интеллектуальное</a:t>
          </a:r>
          <a:endParaRPr lang="ru-RU" b="1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516909-E602-4F6D-A7AD-53983FDD7446}" type="parTrans" cxnId="{4B30649B-375E-4F0C-B60E-277F2D5F9D81}">
      <dgm:prSet/>
      <dgm:spPr/>
      <dgm:t>
        <a:bodyPr/>
        <a:lstStyle/>
        <a:p>
          <a:endParaRPr lang="ru-RU"/>
        </a:p>
      </dgm:t>
    </dgm:pt>
    <dgm:pt modelId="{43C655D8-7DCF-4C68-AACD-8A98CED5B12F}" type="sibTrans" cxnId="{4B30649B-375E-4F0C-B60E-277F2D5F9D81}">
      <dgm:prSet/>
      <dgm:spPr/>
      <dgm:t>
        <a:bodyPr/>
        <a:lstStyle/>
        <a:p>
          <a:endParaRPr lang="ru-RU"/>
        </a:p>
      </dgm:t>
    </dgm:pt>
    <dgm:pt modelId="{4CF3B5CE-1A11-4A9D-8CDA-5FD1229B8E3E}">
      <dgm:prSet/>
      <dgm:spPr/>
      <dgm:t>
        <a:bodyPr/>
        <a:lstStyle/>
        <a:p>
          <a:r>
            <a: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Эстетическое</a:t>
          </a:r>
          <a:endParaRPr lang="ru-RU" b="1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75888AA-EFA8-4D06-8964-6D03E8778731}" type="parTrans" cxnId="{AD5DD9A1-93F3-448E-8D9E-C2D20B6CA884}">
      <dgm:prSet/>
      <dgm:spPr/>
    </dgm:pt>
    <dgm:pt modelId="{7D3C3854-6452-4F6F-A206-A06086AE069F}" type="sibTrans" cxnId="{AD5DD9A1-93F3-448E-8D9E-C2D20B6CA884}">
      <dgm:prSet/>
      <dgm:spPr/>
    </dgm:pt>
    <dgm:pt modelId="{9A0940C1-70A1-4199-8157-401FBAA6DF56}">
      <dgm:prSet/>
      <dgm:spPr/>
      <dgm:t>
        <a:bodyPr/>
        <a:lstStyle/>
        <a:p>
          <a:r>
            <a: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Трудовое</a:t>
          </a:r>
          <a:endParaRPr lang="ru-RU" b="1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F587044-46EE-4113-B8ED-360F48BC18B9}" type="parTrans" cxnId="{564BD7AF-0DC9-470A-A43D-D330D5C4BFD5}">
      <dgm:prSet/>
      <dgm:spPr/>
    </dgm:pt>
    <dgm:pt modelId="{CAFD271B-500E-48FE-95E9-EB6CC15962C3}" type="sibTrans" cxnId="{564BD7AF-0DC9-470A-A43D-D330D5C4BFD5}">
      <dgm:prSet/>
      <dgm:spPr/>
    </dgm:pt>
    <dgm:pt modelId="{71889275-ECAA-48A6-ABA8-73FD70ABCBA4}" type="pres">
      <dgm:prSet presAssocID="{06C649D6-D876-4807-85DB-3974EF6D216B}" presName="compositeShape" presStyleCnt="0">
        <dgm:presLayoutVars>
          <dgm:dir/>
          <dgm:resizeHandles/>
        </dgm:presLayoutVars>
      </dgm:prSet>
      <dgm:spPr/>
    </dgm:pt>
    <dgm:pt modelId="{3A6F960B-04C6-475D-9EB6-F79445EB363E}" type="pres">
      <dgm:prSet presAssocID="{06C649D6-D876-4807-85DB-3974EF6D216B}" presName="pyramid" presStyleLbl="node1" presStyleIdx="0" presStyleCnt="1" custScaleX="99975"/>
      <dgm:spPr>
        <a:ln>
          <a:solidFill>
            <a:schemeClr val="tx1">
              <a:lumMod val="95000"/>
              <a:lumOff val="5000"/>
            </a:schemeClr>
          </a:solidFill>
        </a:ln>
      </dgm:spPr>
    </dgm:pt>
    <dgm:pt modelId="{EF342B72-5206-465A-A09D-33487E0D6E01}" type="pres">
      <dgm:prSet presAssocID="{06C649D6-D876-4807-85DB-3974EF6D216B}" presName="theList" presStyleCnt="0"/>
      <dgm:spPr/>
    </dgm:pt>
    <dgm:pt modelId="{C41D12BE-C795-461A-BE75-FE8704545FEA}" type="pres">
      <dgm:prSet presAssocID="{C26473BA-940D-4F96-8F64-736AD2FF6C9E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48ACE-E950-4693-87BC-EE24D693C138}" type="pres">
      <dgm:prSet presAssocID="{C26473BA-940D-4F96-8F64-736AD2FF6C9E}" presName="aSpace" presStyleCnt="0"/>
      <dgm:spPr/>
    </dgm:pt>
    <dgm:pt modelId="{9AF91459-E0D6-4CB4-8AE3-83D649B5886C}" type="pres">
      <dgm:prSet presAssocID="{B3AA74CD-935E-46E0-9440-45C9A6439CF6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079A2-7DCE-4915-A493-FA87D60967DF}" type="pres">
      <dgm:prSet presAssocID="{B3AA74CD-935E-46E0-9440-45C9A6439CF6}" presName="aSpace" presStyleCnt="0"/>
      <dgm:spPr/>
    </dgm:pt>
    <dgm:pt modelId="{C22B1324-19AE-49A7-91DC-3074293FE6C1}" type="pres">
      <dgm:prSet presAssocID="{9E0522D6-DE51-49DB-A17D-D5CC56D2B1C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368F4-483E-4339-870E-5D1E7F9A9F3A}" type="pres">
      <dgm:prSet presAssocID="{9E0522D6-DE51-49DB-A17D-D5CC56D2B1C3}" presName="aSpace" presStyleCnt="0"/>
      <dgm:spPr/>
    </dgm:pt>
    <dgm:pt modelId="{CE61C49B-0A24-4CD2-9EF0-CCD639500893}" type="pres">
      <dgm:prSet presAssocID="{4CF3B5CE-1A11-4A9D-8CDA-5FD1229B8E3E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83746-F6FE-4464-91CE-4956ADB09B23}" type="pres">
      <dgm:prSet presAssocID="{4CF3B5CE-1A11-4A9D-8CDA-5FD1229B8E3E}" presName="aSpace" presStyleCnt="0"/>
      <dgm:spPr/>
    </dgm:pt>
    <dgm:pt modelId="{27688BD1-4FCC-4F17-B584-D2FE7B271EE2}" type="pres">
      <dgm:prSet presAssocID="{9A0940C1-70A1-4199-8157-401FBAA6DF56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89913-8109-45DD-B9D8-B384E5EE103C}" type="pres">
      <dgm:prSet presAssocID="{9A0940C1-70A1-4199-8157-401FBAA6DF56}" presName="aSpace" presStyleCnt="0"/>
      <dgm:spPr/>
    </dgm:pt>
  </dgm:ptLst>
  <dgm:cxnLst>
    <dgm:cxn modelId="{89886866-0391-4273-88E2-CDA3C29F5B42}" type="presOf" srcId="{B3AA74CD-935E-46E0-9440-45C9A6439CF6}" destId="{9AF91459-E0D6-4CB4-8AE3-83D649B5886C}" srcOrd="0" destOrd="0" presId="urn:microsoft.com/office/officeart/2005/8/layout/pyramid2"/>
    <dgm:cxn modelId="{48610D17-AEEA-4316-B529-2B94737E8450}" type="presOf" srcId="{9E0522D6-DE51-49DB-A17D-D5CC56D2B1C3}" destId="{C22B1324-19AE-49A7-91DC-3074293FE6C1}" srcOrd="0" destOrd="0" presId="urn:microsoft.com/office/officeart/2005/8/layout/pyramid2"/>
    <dgm:cxn modelId="{08FC3E1B-A4B7-4DDF-AFAA-C12E037FEDA0}" type="presOf" srcId="{C26473BA-940D-4F96-8F64-736AD2FF6C9E}" destId="{C41D12BE-C795-461A-BE75-FE8704545FEA}" srcOrd="0" destOrd="0" presId="urn:microsoft.com/office/officeart/2005/8/layout/pyramid2"/>
    <dgm:cxn modelId="{CD4B6A81-A782-4CDB-A805-F84A83A19569}" type="presOf" srcId="{06C649D6-D876-4807-85DB-3974EF6D216B}" destId="{71889275-ECAA-48A6-ABA8-73FD70ABCBA4}" srcOrd="0" destOrd="0" presId="urn:microsoft.com/office/officeart/2005/8/layout/pyramid2"/>
    <dgm:cxn modelId="{78B33484-2A90-40D0-817D-9099FE4DEFAA}" srcId="{06C649D6-D876-4807-85DB-3974EF6D216B}" destId="{B3AA74CD-935E-46E0-9440-45C9A6439CF6}" srcOrd="1" destOrd="0" parTransId="{DF33B067-375F-4D3B-BAAF-13A640B796E9}" sibTransId="{153CC5E3-D8C8-4F15-95C4-6B41BD722E75}"/>
    <dgm:cxn modelId="{2BA7C950-6707-41FA-9EE1-2FEDA80EFFE3}" type="presOf" srcId="{9A0940C1-70A1-4199-8157-401FBAA6DF56}" destId="{27688BD1-4FCC-4F17-B584-D2FE7B271EE2}" srcOrd="0" destOrd="0" presId="urn:microsoft.com/office/officeart/2005/8/layout/pyramid2"/>
    <dgm:cxn modelId="{6BFD33A8-93F8-4E2A-8AEB-A3BEDDC5D4AB}" srcId="{06C649D6-D876-4807-85DB-3974EF6D216B}" destId="{C26473BA-940D-4F96-8F64-736AD2FF6C9E}" srcOrd="0" destOrd="0" parTransId="{58ECD534-8264-43F4-9405-5C529227F440}" sibTransId="{17197022-3048-4379-A66F-29C8836BF14B}"/>
    <dgm:cxn modelId="{4B30649B-375E-4F0C-B60E-277F2D5F9D81}" srcId="{06C649D6-D876-4807-85DB-3974EF6D216B}" destId="{9E0522D6-DE51-49DB-A17D-D5CC56D2B1C3}" srcOrd="2" destOrd="0" parTransId="{AD516909-E602-4F6D-A7AD-53983FDD7446}" sibTransId="{43C655D8-7DCF-4C68-AACD-8A98CED5B12F}"/>
    <dgm:cxn modelId="{8B327E22-775C-4B44-A17D-C452388D8A2E}" type="presOf" srcId="{4CF3B5CE-1A11-4A9D-8CDA-5FD1229B8E3E}" destId="{CE61C49B-0A24-4CD2-9EF0-CCD639500893}" srcOrd="0" destOrd="0" presId="urn:microsoft.com/office/officeart/2005/8/layout/pyramid2"/>
    <dgm:cxn modelId="{AD5DD9A1-93F3-448E-8D9E-C2D20B6CA884}" srcId="{06C649D6-D876-4807-85DB-3974EF6D216B}" destId="{4CF3B5CE-1A11-4A9D-8CDA-5FD1229B8E3E}" srcOrd="3" destOrd="0" parTransId="{D75888AA-EFA8-4D06-8964-6D03E8778731}" sibTransId="{7D3C3854-6452-4F6F-A206-A06086AE069F}"/>
    <dgm:cxn modelId="{564BD7AF-0DC9-470A-A43D-D330D5C4BFD5}" srcId="{06C649D6-D876-4807-85DB-3974EF6D216B}" destId="{9A0940C1-70A1-4199-8157-401FBAA6DF56}" srcOrd="4" destOrd="0" parTransId="{BF587044-46EE-4113-B8ED-360F48BC18B9}" sibTransId="{CAFD271B-500E-48FE-95E9-EB6CC15962C3}"/>
    <dgm:cxn modelId="{4DEB12BA-7D27-415A-ACCB-3E04ED525A8D}" type="presParOf" srcId="{71889275-ECAA-48A6-ABA8-73FD70ABCBA4}" destId="{3A6F960B-04C6-475D-9EB6-F79445EB363E}" srcOrd="0" destOrd="0" presId="urn:microsoft.com/office/officeart/2005/8/layout/pyramid2"/>
    <dgm:cxn modelId="{9324517F-3670-4442-AD76-5147A2D18902}" type="presParOf" srcId="{71889275-ECAA-48A6-ABA8-73FD70ABCBA4}" destId="{EF342B72-5206-465A-A09D-33487E0D6E01}" srcOrd="1" destOrd="0" presId="urn:microsoft.com/office/officeart/2005/8/layout/pyramid2"/>
    <dgm:cxn modelId="{720DD993-481E-43CC-AF4A-F359208E1815}" type="presParOf" srcId="{EF342B72-5206-465A-A09D-33487E0D6E01}" destId="{C41D12BE-C795-461A-BE75-FE8704545FEA}" srcOrd="0" destOrd="0" presId="urn:microsoft.com/office/officeart/2005/8/layout/pyramid2"/>
    <dgm:cxn modelId="{2A931030-CBC7-43C4-83BE-2A0CBD167CBF}" type="presParOf" srcId="{EF342B72-5206-465A-A09D-33487E0D6E01}" destId="{5F748ACE-E950-4693-87BC-EE24D693C138}" srcOrd="1" destOrd="0" presId="urn:microsoft.com/office/officeart/2005/8/layout/pyramid2"/>
    <dgm:cxn modelId="{FFC04749-5648-4515-B253-80EE4994E0FF}" type="presParOf" srcId="{EF342B72-5206-465A-A09D-33487E0D6E01}" destId="{9AF91459-E0D6-4CB4-8AE3-83D649B5886C}" srcOrd="2" destOrd="0" presId="urn:microsoft.com/office/officeart/2005/8/layout/pyramid2"/>
    <dgm:cxn modelId="{3601AFA2-956F-486C-8CD3-2D7FA887562B}" type="presParOf" srcId="{EF342B72-5206-465A-A09D-33487E0D6E01}" destId="{E35079A2-7DCE-4915-A493-FA87D60967DF}" srcOrd="3" destOrd="0" presId="urn:microsoft.com/office/officeart/2005/8/layout/pyramid2"/>
    <dgm:cxn modelId="{9317CAB9-CA0A-4C6F-B393-8E0E3A0D00AD}" type="presParOf" srcId="{EF342B72-5206-465A-A09D-33487E0D6E01}" destId="{C22B1324-19AE-49A7-91DC-3074293FE6C1}" srcOrd="4" destOrd="0" presId="urn:microsoft.com/office/officeart/2005/8/layout/pyramid2"/>
    <dgm:cxn modelId="{DBF50926-B1C8-40C9-9DDC-25395362B5BB}" type="presParOf" srcId="{EF342B72-5206-465A-A09D-33487E0D6E01}" destId="{AE3368F4-483E-4339-870E-5D1E7F9A9F3A}" srcOrd="5" destOrd="0" presId="urn:microsoft.com/office/officeart/2005/8/layout/pyramid2"/>
    <dgm:cxn modelId="{CFDDE539-82F1-41C6-A4B2-52519D82BFCF}" type="presParOf" srcId="{EF342B72-5206-465A-A09D-33487E0D6E01}" destId="{CE61C49B-0A24-4CD2-9EF0-CCD639500893}" srcOrd="6" destOrd="0" presId="urn:microsoft.com/office/officeart/2005/8/layout/pyramid2"/>
    <dgm:cxn modelId="{A649EF94-5918-43E1-884C-05BFBDD0F9BF}" type="presParOf" srcId="{EF342B72-5206-465A-A09D-33487E0D6E01}" destId="{C7883746-F6FE-4464-91CE-4956ADB09B23}" srcOrd="7" destOrd="0" presId="urn:microsoft.com/office/officeart/2005/8/layout/pyramid2"/>
    <dgm:cxn modelId="{F101F45D-A2F3-4924-BA6F-973A0E1E11CF}" type="presParOf" srcId="{EF342B72-5206-465A-A09D-33487E0D6E01}" destId="{27688BD1-4FCC-4F17-B584-D2FE7B271EE2}" srcOrd="8" destOrd="0" presId="urn:microsoft.com/office/officeart/2005/8/layout/pyramid2"/>
    <dgm:cxn modelId="{69EC9409-C4D5-4E95-9740-28DFD3342982}" type="presParOf" srcId="{EF342B72-5206-465A-A09D-33487E0D6E01}" destId="{85889913-8109-45DD-B9D8-B384E5EE103C}" srcOrd="9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3014FB-1603-4D02-89DD-9C72C79C7B37}">
      <dsp:nvSpPr>
        <dsp:cNvPr id="0" name=""/>
        <dsp:cNvSpPr/>
      </dsp:nvSpPr>
      <dsp:spPr>
        <a:xfrm>
          <a:off x="0" y="296696"/>
          <a:ext cx="78867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D04898-41AE-4D4D-85AB-F141DB1E6C94}">
      <dsp:nvSpPr>
        <dsp:cNvPr id="0" name=""/>
        <dsp:cNvSpPr/>
      </dsp:nvSpPr>
      <dsp:spPr>
        <a:xfrm>
          <a:off x="394335" y="26656"/>
          <a:ext cx="5520690" cy="7380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создать максимальные условия для роста и развития ребенка;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26656"/>
        <a:ext cx="5520690" cy="738000"/>
      </dsp:txXfrm>
    </dsp:sp>
    <dsp:sp modelId="{273A1B1D-D74F-4A3F-914B-904C0434DF5A}">
      <dsp:nvSpPr>
        <dsp:cNvPr id="0" name=""/>
        <dsp:cNvSpPr/>
      </dsp:nvSpPr>
      <dsp:spPr>
        <a:xfrm>
          <a:off x="0" y="1529656"/>
          <a:ext cx="78867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B8AC0A-67D5-4D38-A681-2014638CF0AD}">
      <dsp:nvSpPr>
        <dsp:cNvPr id="0" name=""/>
        <dsp:cNvSpPr/>
      </dsp:nvSpPr>
      <dsp:spPr>
        <a:xfrm>
          <a:off x="394335" y="1160656"/>
          <a:ext cx="5520690" cy="738000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стать социально-экономической и психологической защитой ребенка;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1160656"/>
        <a:ext cx="5520690" cy="738000"/>
      </dsp:txXfrm>
    </dsp:sp>
    <dsp:sp modelId="{2BB335D7-443B-4C87-8F90-31FF8E1511A2}">
      <dsp:nvSpPr>
        <dsp:cNvPr id="0" name=""/>
        <dsp:cNvSpPr/>
      </dsp:nvSpPr>
      <dsp:spPr>
        <a:xfrm>
          <a:off x="0" y="2663656"/>
          <a:ext cx="78867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E2637-93E7-4D19-B7F6-FB1B2BBD79F7}">
      <dsp:nvSpPr>
        <dsp:cNvPr id="0" name=""/>
        <dsp:cNvSpPr/>
      </dsp:nvSpPr>
      <dsp:spPr>
        <a:xfrm>
          <a:off x="394335" y="2294656"/>
          <a:ext cx="5520690" cy="738000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передать опыт создания и сохранения семьи, воспитания в ней детей и отношения к старшим;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2294656"/>
        <a:ext cx="5520690" cy="738000"/>
      </dsp:txXfrm>
    </dsp:sp>
    <dsp:sp modelId="{DEB0F00B-5DFC-40F2-BC14-380ED78EE2F7}">
      <dsp:nvSpPr>
        <dsp:cNvPr id="0" name=""/>
        <dsp:cNvSpPr/>
      </dsp:nvSpPr>
      <dsp:spPr>
        <a:xfrm>
          <a:off x="0" y="4166797"/>
          <a:ext cx="78867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1E7D3-EBC4-43B4-96AE-95565BBA4629}">
      <dsp:nvSpPr>
        <dsp:cNvPr id="0" name=""/>
        <dsp:cNvSpPr/>
      </dsp:nvSpPr>
      <dsp:spPr>
        <a:xfrm>
          <a:off x="394335" y="3428656"/>
          <a:ext cx="5520690" cy="1107140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научить детей полезным прикладным навыкам и умениям, направленным на самообслуживание и помощь близким;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3428656"/>
        <a:ext cx="5520690" cy="1107140"/>
      </dsp:txXfrm>
    </dsp:sp>
    <dsp:sp modelId="{87227CB9-7D55-4D34-BC12-96DA98A0E699}">
      <dsp:nvSpPr>
        <dsp:cNvPr id="0" name=""/>
        <dsp:cNvSpPr/>
      </dsp:nvSpPr>
      <dsp:spPr>
        <a:xfrm>
          <a:off x="0" y="5300797"/>
          <a:ext cx="78867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2DE545-A247-4153-9B51-B1630CE6DD46}">
      <dsp:nvSpPr>
        <dsp:cNvPr id="0" name=""/>
        <dsp:cNvSpPr/>
      </dsp:nvSpPr>
      <dsp:spPr>
        <a:xfrm>
          <a:off x="394335" y="4931797"/>
          <a:ext cx="5520690" cy="738000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воспитать чувство собственного достоинства, ценности собственного «я».</a:t>
          </a: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4931797"/>
        <a:ext cx="5520690" cy="73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E60462-5A6A-4B04-95CE-FA9D22E4BEB1}">
      <dsp:nvSpPr>
        <dsp:cNvPr id="0" name=""/>
        <dsp:cNvSpPr/>
      </dsp:nvSpPr>
      <dsp:spPr>
        <a:xfrm>
          <a:off x="0" y="390725"/>
          <a:ext cx="78867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5604EC-753A-4771-B32D-AE2FCD68F35E}">
      <dsp:nvSpPr>
        <dsp:cNvPr id="0" name=""/>
        <dsp:cNvSpPr/>
      </dsp:nvSpPr>
      <dsp:spPr>
        <a:xfrm>
          <a:off x="394335" y="80765"/>
          <a:ext cx="5520690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гуманность и милосердие к растущему человеку;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80765"/>
        <a:ext cx="5520690" cy="619920"/>
      </dsp:txXfrm>
    </dsp:sp>
    <dsp:sp modelId="{3111B449-8051-4EEE-85E2-0498B05783E2}">
      <dsp:nvSpPr>
        <dsp:cNvPr id="0" name=""/>
        <dsp:cNvSpPr/>
      </dsp:nvSpPr>
      <dsp:spPr>
        <a:xfrm>
          <a:off x="0" y="1343285"/>
          <a:ext cx="78867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81C63D-2D74-4877-A9E6-572EDC3EBCA7}">
      <dsp:nvSpPr>
        <dsp:cNvPr id="0" name=""/>
        <dsp:cNvSpPr/>
      </dsp:nvSpPr>
      <dsp:spPr>
        <a:xfrm>
          <a:off x="394335" y="1033325"/>
          <a:ext cx="5520690" cy="619920"/>
        </a:xfrm>
        <a:prstGeom prst="round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вовлечение детей в жизнедеятельность семьи как ее равноправных участников;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1033325"/>
        <a:ext cx="5520690" cy="619920"/>
      </dsp:txXfrm>
    </dsp:sp>
    <dsp:sp modelId="{46551C00-345B-48BD-8731-1B506678919A}">
      <dsp:nvSpPr>
        <dsp:cNvPr id="0" name=""/>
        <dsp:cNvSpPr/>
      </dsp:nvSpPr>
      <dsp:spPr>
        <a:xfrm>
          <a:off x="0" y="2295845"/>
          <a:ext cx="78867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270A5E-26FF-4F8A-AB7D-05FE1C2DD141}">
      <dsp:nvSpPr>
        <dsp:cNvPr id="0" name=""/>
        <dsp:cNvSpPr/>
      </dsp:nvSpPr>
      <dsp:spPr>
        <a:xfrm>
          <a:off x="394335" y="1985885"/>
          <a:ext cx="5520690" cy="619920"/>
        </a:xfrm>
        <a:prstGeom prst="round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открытость и доверительность отношений с детьми;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1985885"/>
        <a:ext cx="5520690" cy="619920"/>
      </dsp:txXfrm>
    </dsp:sp>
    <dsp:sp modelId="{A5F9009D-B08B-4FF1-97AF-438B9A7F5DE8}">
      <dsp:nvSpPr>
        <dsp:cNvPr id="0" name=""/>
        <dsp:cNvSpPr/>
      </dsp:nvSpPr>
      <dsp:spPr>
        <a:xfrm>
          <a:off x="0" y="3248405"/>
          <a:ext cx="78867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A31BE-6FE4-4A34-B51F-ECB5E8F03335}">
      <dsp:nvSpPr>
        <dsp:cNvPr id="0" name=""/>
        <dsp:cNvSpPr/>
      </dsp:nvSpPr>
      <dsp:spPr>
        <a:xfrm>
          <a:off x="394335" y="2938445"/>
          <a:ext cx="5520690" cy="619920"/>
        </a:xfrm>
        <a:prstGeom prst="round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оптимистичность взаимоотношений в семье;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2938445"/>
        <a:ext cx="5520690" cy="619920"/>
      </dsp:txXfrm>
    </dsp:sp>
    <dsp:sp modelId="{A60B2598-F552-47CF-92C8-7D8F8C6DE135}">
      <dsp:nvSpPr>
        <dsp:cNvPr id="0" name=""/>
        <dsp:cNvSpPr/>
      </dsp:nvSpPr>
      <dsp:spPr>
        <a:xfrm>
          <a:off x="0" y="4200965"/>
          <a:ext cx="78867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AEFE45-3813-4F1D-A00C-2137C34EFA33}">
      <dsp:nvSpPr>
        <dsp:cNvPr id="0" name=""/>
        <dsp:cNvSpPr/>
      </dsp:nvSpPr>
      <dsp:spPr>
        <a:xfrm>
          <a:off x="394335" y="3891005"/>
          <a:ext cx="5520690" cy="619920"/>
        </a:xfrm>
        <a:prstGeom prst="round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последовательность в своих требованиях (не требовать невозможного);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335" y="3891005"/>
        <a:ext cx="5520690" cy="619920"/>
      </dsp:txXfrm>
    </dsp:sp>
    <dsp:sp modelId="{C25D0090-A23D-4FAA-AFD4-7BC417E631E7}">
      <dsp:nvSpPr>
        <dsp:cNvPr id="0" name=""/>
        <dsp:cNvSpPr/>
      </dsp:nvSpPr>
      <dsp:spPr>
        <a:xfrm>
          <a:off x="0" y="5153525"/>
          <a:ext cx="78867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300A9-21B3-4984-9631-5CEBD443C85B}">
      <dsp:nvSpPr>
        <dsp:cNvPr id="0" name=""/>
        <dsp:cNvSpPr/>
      </dsp:nvSpPr>
      <dsp:spPr>
        <a:xfrm>
          <a:off x="352772" y="4751687"/>
          <a:ext cx="5520690" cy="61992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 оказание посильной помощи своему ребенку, готовность отвечать на вопросы.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2772" y="4751687"/>
        <a:ext cx="5520690" cy="6199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7910D1-EE01-4FA8-9EDB-5FDDA485E65E}">
      <dsp:nvSpPr>
        <dsp:cNvPr id="0" name=""/>
        <dsp:cNvSpPr/>
      </dsp:nvSpPr>
      <dsp:spPr>
        <a:xfrm rot="21300000">
          <a:off x="24202" y="2348734"/>
          <a:ext cx="7838295" cy="897603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F8F1A-4D43-4044-ACC3-DAF4E0EE199D}">
      <dsp:nvSpPr>
        <dsp:cNvPr id="0" name=""/>
        <dsp:cNvSpPr/>
      </dsp:nvSpPr>
      <dsp:spPr>
        <a:xfrm>
          <a:off x="946404" y="279753"/>
          <a:ext cx="2366010" cy="2238028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7085BB-8EF4-4D62-82B5-9C7BFB8681E1}">
      <dsp:nvSpPr>
        <dsp:cNvPr id="0" name=""/>
        <dsp:cNvSpPr/>
      </dsp:nvSpPr>
      <dsp:spPr>
        <a:xfrm>
          <a:off x="4179951" y="0"/>
          <a:ext cx="2523744" cy="2349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Цель семейного воспитания</a:t>
          </a:r>
          <a:endParaRPr lang="ru-RU" sz="3000" b="1" i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79951" y="0"/>
        <a:ext cx="2523744" cy="2349930"/>
      </dsp:txXfrm>
    </dsp:sp>
    <dsp:sp modelId="{64ED0638-C24A-45DA-9E10-309E2E35607D}">
      <dsp:nvSpPr>
        <dsp:cNvPr id="0" name=""/>
        <dsp:cNvSpPr/>
      </dsp:nvSpPr>
      <dsp:spPr>
        <a:xfrm>
          <a:off x="4574286" y="3077289"/>
          <a:ext cx="2366010" cy="2238028"/>
        </a:xfrm>
        <a:prstGeom prst="upArrow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5161B-39F2-4271-B503-7AD0C0C8A33C}">
      <dsp:nvSpPr>
        <dsp:cNvPr id="0" name=""/>
        <dsp:cNvSpPr/>
      </dsp:nvSpPr>
      <dsp:spPr>
        <a:xfrm>
          <a:off x="91788" y="2992958"/>
          <a:ext cx="4706176" cy="2854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формирование таких качеств личности, которые помогут достойно преодолеть трудности и преграды, встречающиеся на жизненном пути.</a:t>
          </a:r>
          <a:endParaRPr lang="ru-RU" sz="2000" b="1" i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1788" y="2992958"/>
        <a:ext cx="4706176" cy="2854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6F960B-04C6-475D-9EB6-F79445EB363E}">
      <dsp:nvSpPr>
        <dsp:cNvPr id="0" name=""/>
        <dsp:cNvSpPr/>
      </dsp:nvSpPr>
      <dsp:spPr>
        <a:xfrm>
          <a:off x="925670" y="0"/>
          <a:ext cx="5247395" cy="5248708"/>
        </a:xfrm>
        <a:prstGeom prst="triangl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>
              <a:lumMod val="95000"/>
              <a:lumOff val="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1D12BE-C795-461A-BE75-FE8704545FEA}">
      <dsp:nvSpPr>
        <dsp:cNvPr id="0" name=""/>
        <dsp:cNvSpPr/>
      </dsp:nvSpPr>
      <dsp:spPr>
        <a:xfrm>
          <a:off x="3549368" y="525383"/>
          <a:ext cx="3411660" cy="7463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Физическое</a:t>
          </a:r>
          <a:endParaRPr lang="ru-RU" sz="2600" b="1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9368" y="525383"/>
        <a:ext cx="3411660" cy="746300"/>
      </dsp:txXfrm>
    </dsp:sp>
    <dsp:sp modelId="{9AF91459-E0D6-4CB4-8AE3-83D649B5886C}">
      <dsp:nvSpPr>
        <dsp:cNvPr id="0" name=""/>
        <dsp:cNvSpPr/>
      </dsp:nvSpPr>
      <dsp:spPr>
        <a:xfrm>
          <a:off x="3549368" y="1364971"/>
          <a:ext cx="3411660" cy="7463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Нравственное</a:t>
          </a:r>
          <a:endParaRPr lang="ru-RU" sz="2600" b="1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9368" y="1364971"/>
        <a:ext cx="3411660" cy="746300"/>
      </dsp:txXfrm>
    </dsp:sp>
    <dsp:sp modelId="{C22B1324-19AE-49A7-91DC-3074293FE6C1}">
      <dsp:nvSpPr>
        <dsp:cNvPr id="0" name=""/>
        <dsp:cNvSpPr/>
      </dsp:nvSpPr>
      <dsp:spPr>
        <a:xfrm>
          <a:off x="3549368" y="2204559"/>
          <a:ext cx="3411660" cy="7463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Интеллектуальное</a:t>
          </a:r>
          <a:endParaRPr lang="ru-RU" sz="2600" b="1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9368" y="2204559"/>
        <a:ext cx="3411660" cy="746300"/>
      </dsp:txXfrm>
    </dsp:sp>
    <dsp:sp modelId="{CE61C49B-0A24-4CD2-9EF0-CCD639500893}">
      <dsp:nvSpPr>
        <dsp:cNvPr id="0" name=""/>
        <dsp:cNvSpPr/>
      </dsp:nvSpPr>
      <dsp:spPr>
        <a:xfrm>
          <a:off x="3549368" y="3044148"/>
          <a:ext cx="3411660" cy="7463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3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Эстетическое</a:t>
          </a:r>
          <a:endParaRPr lang="ru-RU" sz="2600" b="1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9368" y="3044148"/>
        <a:ext cx="3411660" cy="746300"/>
      </dsp:txXfrm>
    </dsp:sp>
    <dsp:sp modelId="{27688BD1-4FCC-4F17-B584-D2FE7B271EE2}">
      <dsp:nvSpPr>
        <dsp:cNvPr id="0" name=""/>
        <dsp:cNvSpPr/>
      </dsp:nvSpPr>
      <dsp:spPr>
        <a:xfrm>
          <a:off x="3549368" y="3883736"/>
          <a:ext cx="3411660" cy="7463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Трудовое</a:t>
          </a:r>
          <a:endParaRPr lang="ru-RU" sz="2600" b="1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9368" y="3883736"/>
        <a:ext cx="3411660" cy="746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53A13-8B18-48A7-A3F8-4C03D1D092FB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4766E-FC27-438A-BA4C-4486CDC8D3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473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4766E-FC27-438A-BA4C-4486CDC8D33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76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211E9-8F71-46B0-9B4A-FFAE46A008C8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8926480"/>
      </p:ext>
    </p:extLst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072B-B2EB-42D4-825B-6FB37D452BA5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4641129"/>
      </p:ext>
    </p:extLst>
  </p:cSld>
  <p:clrMapOvr>
    <a:masterClrMapping/>
  </p:clrMapOvr>
  <p:transition spd="med" advClick="0" advTm="8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7BD6-7A8B-4AED-9836-2A146C5D7414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7383333"/>
      </p:ext>
    </p:extLst>
  </p:cSld>
  <p:clrMapOvr>
    <a:masterClrMapping/>
  </p:clrMapOvr>
  <p:transition spd="med" advClick="0" advTm="8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994-C4F4-4F29-9ED5-00208AFB774F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0999246"/>
      </p:ext>
    </p:extLst>
  </p:cSld>
  <p:clrMapOvr>
    <a:masterClrMapping/>
  </p:clrMapOvr>
  <p:transition spd="med" advClick="0" advTm="8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B80A-BE93-4660-B17E-6504CECC903F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039212"/>
      </p:ext>
    </p:extLst>
  </p:cSld>
  <p:clrMapOvr>
    <a:masterClrMapping/>
  </p:clrMapOvr>
  <p:transition spd="med" advClick="0" advTm="8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586B-C1C0-4A2B-A8E6-FC5819AD7748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6132069"/>
      </p:ext>
    </p:extLst>
  </p:cSld>
  <p:clrMapOvr>
    <a:masterClrMapping/>
  </p:clrMapOvr>
  <p:transition spd="med" advClick="0" advTm="8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38C16-6384-46E5-BDF2-D277B09C40EA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3404245"/>
      </p:ext>
    </p:extLst>
  </p:cSld>
  <p:clrMapOvr>
    <a:masterClrMapping/>
  </p:clrMapOvr>
  <p:transition spd="med" advClick="0" advTm="8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E830-0C08-4639-B352-96855297CF49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383005"/>
      </p:ext>
    </p:extLst>
  </p:cSld>
  <p:clrMapOvr>
    <a:masterClrMapping/>
  </p:clrMapOvr>
  <p:transition spd="med" advClick="0" advTm="8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C47A-40E4-4B26-88FE-E0587782BBF4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5269510"/>
      </p:ext>
    </p:extLst>
  </p:cSld>
  <p:clrMapOvr>
    <a:masterClrMapping/>
  </p:clrMapOvr>
  <p:transition spd="med" advClick="0" advTm="8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175F1-13F2-4D4E-91CD-810DE471BB7E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9662227"/>
      </p:ext>
    </p:extLst>
  </p:cSld>
  <p:clrMapOvr>
    <a:masterClrMapping/>
  </p:clrMapOvr>
  <p:transition spd="med" advClick="0" advTm="8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51B-C1BD-4392-BFA3-5F6EC0B035B0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9447997"/>
      </p:ext>
    </p:extLst>
  </p:cSld>
  <p:clrMapOvr>
    <a:masterClrMapping/>
  </p:clrMapOvr>
  <p:transition spd="med" advClick="0" advTm="8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8990-256B-497D-901F-419C29B18294}" type="datetime1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770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8000">
    <p:wheel spokes="8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9709" y="-402771"/>
            <a:ext cx="7815942" cy="5421085"/>
          </a:xfrm>
          <a:prstGeom prst="flowChartDocument">
            <a:avLst/>
          </a:prstGeom>
          <a:blipFill dpi="0" rotWithShape="1">
            <a:blip r:embed="rId3" cstate="print"/>
            <a:srcRect/>
            <a:stretch>
              <a:fillRect r="-81000"/>
            </a:stretch>
          </a:blipFill>
          <a:ln w="57150">
            <a:solidFill>
              <a:schemeClr val="bg1">
                <a:lumMod val="8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511628" y="-418016"/>
            <a:ext cx="9655628" cy="124097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3888" y="955965"/>
            <a:ext cx="7886700" cy="872835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Белова Н.В.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01782" y="1814946"/>
            <a:ext cx="8562108" cy="73429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«Сущность и содержание семейного воспитания».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132070" y="5655311"/>
            <a:ext cx="2057400" cy="365125"/>
          </a:xfrm>
        </p:spPr>
        <p:txBody>
          <a:bodyPr/>
          <a:lstStyle/>
          <a:p>
            <a:fld id="{949A960B-CD0A-42FF-852C-61517DDB59C5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1" name="Рисунок 10" descr="http://www.pravmir.ru/wp-content/uploads/2012/09/semya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2079" y="2348345"/>
            <a:ext cx="4522384" cy="2854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89482836"/>
      </p:ext>
    </p:extLst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43345"/>
            <a:ext cx="7886700" cy="5733618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		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– основывается на здоровом образе жизни и включает правильную организацию распорядка дня, занятия спортом, закаливание организма и т.д.;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Нравственное – стержень отношения, формирующих личность. Воспитание непреходящих моральных ценностей – любви, уважения, доброты, порядочности, честности, справедливости, совести, достоинства, долга.</a:t>
            </a:r>
          </a:p>
          <a:p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81891"/>
            <a:ext cx="7886700" cy="559507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		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Интеллектуальное – предполагает заинтересованное участие родителей в обогащении детей знаниями, формировании потребностей их приобретения и постоянного обновления;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Эстетическое – призвано развить таланты и дарования детей или просто дать им представление о прекрасном, существующем в жизни;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Трудовое – закладывает основу их будущей праведной жизни. У человека, не приученного трудиться, один путь – поиск «легкой» жизни.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54182"/>
            <a:ext cx="7886700" cy="562278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Семейному воспитанию присущи свои методы, а вернее, приоритетное использование некоторых из них. Это личный пример, обсуждение, доверие, показ, любовь, сопереживание, возвышение личности, контроль, юмор, поручение, традиции, похвала, сочувствие и т. д. Отбор идет сугубо индивидуально с учетом конкретных ситуативных условий.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Рисунок 4" descr="http://s13bar-ab.narod.ru/image/famil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2455" y="3224242"/>
            <a:ext cx="3810000" cy="306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98764"/>
            <a:ext cx="7886700" cy="56781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семей, столько особенностей воспитания, и тем не менее можно выделить типичные модели отношений межу взрослыми и детьми в семьях. В основу анализа положено видоизменение отношений как одной из фундаментальных характеристик межличностных отношений. Отношения определяются по степени напряженности и последствиям негативного влияния на воспитание детей.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Рисунок 4" descr="http://www.inva-life.ru/slaid/02/00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3085" y="4114800"/>
            <a:ext cx="3659534" cy="2454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04800"/>
            <a:ext cx="7886700" cy="5872163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ТИПЫ СЕМЕЙНОГО ВОСПИТАНИЯ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Семьи, уважающие детей.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Отзывчивые семьи.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Материально-ориентированные семьи.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Враждебные семьи.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Антисоциальные семьи.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Рисунок 4" descr="http://pravotnosheniya.info/images/original/file49543436_b3cded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8655" y="3560619"/>
            <a:ext cx="4170220" cy="2812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63236"/>
            <a:ext cx="7886700" cy="5500255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3345" y="595745"/>
            <a:ext cx="8285019" cy="292330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социально-педагогическая группа людей, предназначенная для оптимального удовлетворения потребностей в самосохранении (продолжении рода) и самоутверждении (самоуважении) каждого ее члена. В семье могут формироваться все личностные качества.</a:t>
            </a:r>
          </a:p>
        </p:txBody>
      </p:sp>
      <p:pic>
        <p:nvPicPr>
          <p:cNvPr id="6" name="Рисунок 5" descr="http://centerlada.ru/wp-content/uploads/%D1%81%D0%B5%D0%BC%D1%8C%D1%8F-4-426x3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3942" y="3754582"/>
            <a:ext cx="3789623" cy="2791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95745"/>
            <a:ext cx="7886700" cy="55812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Семейное воспитание – это система воспитания и образования, складывающаяся в условиях конкретной семьи силами родителей и родственников. На него влияют наследственность и биологическое (природное) здоровье детей и родителей, материально-экономическая обеспеченность, социальное положение, уклад жизни, количество членов семьи, место проживания (место дома), отношение к ребенку. 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Рисунок 4" descr="http://www.rojdestvo.ru/upload/iblock/125/fytlmsgivj%2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5097" y="3574472"/>
            <a:ext cx="3926177" cy="2794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354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семьи :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28650" y="706582"/>
          <a:ext cx="7886700" cy="59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1674"/>
            <a:ext cx="7886700" cy="59574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семейного воспитания: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28650" y="845126"/>
          <a:ext cx="7886700" cy="5763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57200"/>
            <a:ext cx="7886700" cy="5719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Кроме этих принципов, есть ряд частных, но не менее значимых для семейного воспитания: запрещение физических наказаний, запрещение читать чужие письма и дневники, не морализировать, не говорить слишком много, не требовать немедленного повиновения, не потакать и др.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4" descr="http://cdn.bolshoyvopros.ru/files/users/images/16/cf/16cfce5891dc9ee27d82d07bf64101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6873" y="3089563"/>
            <a:ext cx="4516582" cy="3172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04800"/>
            <a:ext cx="7886700" cy="58721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мере сил родители и близкие в семье дают ребятам знания о природе, обществе, производстве, профессиях, технике; формируют опыт творческой деятельности; вырабатывают некоторые интеллектуальные навыки; воспитывают отношение к миру, людям, профессии, жизни.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Рисунок 4" descr="http://chepetsk-news.ru/wp-content/uploads/pub/2013/09/2bf73814b28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5309" y="3283526"/>
            <a:ext cx="4502729" cy="277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28650" y="581891"/>
          <a:ext cx="7886700" cy="5595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3541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Компоненты семейного воспитания: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28650" y="928255"/>
          <a:ext cx="7886700" cy="5248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a4e329e18de146b5c6989bf928d77db879176e0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133</Words>
  <Application>Microsoft Office PowerPoint</Application>
  <PresentationFormat>Экран (4:3)</PresentationFormat>
  <Paragraphs>62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Белова Н.В.</vt:lpstr>
      <vt:lpstr>Слайд 2</vt:lpstr>
      <vt:lpstr>Слайд 3</vt:lpstr>
      <vt:lpstr>Задачи семьи : </vt:lpstr>
      <vt:lpstr>Принципы семейного воспитания:</vt:lpstr>
      <vt:lpstr>Слайд 6</vt:lpstr>
      <vt:lpstr>Слайд 7</vt:lpstr>
      <vt:lpstr>Слайд 8</vt:lpstr>
      <vt:lpstr>Компоненты семейного воспитания: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Геннадий Белов</cp:lastModifiedBy>
  <cp:revision>23</cp:revision>
  <dcterms:created xsi:type="dcterms:W3CDTF">2013-01-23T05:00:32Z</dcterms:created>
  <dcterms:modified xsi:type="dcterms:W3CDTF">2015-01-04T17:02:48Z</dcterms:modified>
</cp:coreProperties>
</file>