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2" r:id="rId4"/>
    <p:sldId id="263" r:id="rId5"/>
    <p:sldId id="266" r:id="rId6"/>
    <p:sldId id="264" r:id="rId7"/>
    <p:sldId id="258" r:id="rId8"/>
    <p:sldId id="259" r:id="rId9"/>
    <p:sldId id="260" r:id="rId10"/>
    <p:sldId id="261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A3670-1A53-4644-A738-EB428BD80023}" type="datetimeFigureOut">
              <a:rPr lang="ru-RU" smtClean="0"/>
              <a:t>29.09.2017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5FDC4-6D1F-4C55-8872-5C91FBB74F4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5FDC4-6D1F-4C55-8872-5C91FBB74F4F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DA7B-4679-4B63-8817-E7405BC919A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88E8-BF9B-4C49-816C-8D2429F6B7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DA7B-4679-4B63-8817-E7405BC919A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88E8-BF9B-4C49-816C-8D2429F6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DA7B-4679-4B63-8817-E7405BC919A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88E8-BF9B-4C49-816C-8D2429F6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DA7B-4679-4B63-8817-E7405BC919A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88E8-BF9B-4C49-816C-8D2429F6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DA7B-4679-4B63-8817-E7405BC919A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F5488E8-BF9B-4C49-816C-8D2429F6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DA7B-4679-4B63-8817-E7405BC919A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88E8-BF9B-4C49-816C-8D2429F6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DA7B-4679-4B63-8817-E7405BC919A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88E8-BF9B-4C49-816C-8D2429F6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DA7B-4679-4B63-8817-E7405BC919A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88E8-BF9B-4C49-816C-8D2429F6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DA7B-4679-4B63-8817-E7405BC919A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88E8-BF9B-4C49-816C-8D2429F6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DA7B-4679-4B63-8817-E7405BC919A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88E8-BF9B-4C49-816C-8D2429F6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DA7B-4679-4B63-8817-E7405BC919A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488E8-BF9B-4C49-816C-8D2429F6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EECDA7B-4679-4B63-8817-E7405BC919AB}" type="datetimeFigureOut">
              <a:rPr lang="ru-RU" smtClean="0"/>
              <a:pPr/>
              <a:t>29.09.2017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5488E8-BF9B-4C49-816C-8D2429F6B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amily-han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214422"/>
            <a:ext cx="8045116" cy="535817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2857520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СЕМЬЯ </a:t>
            </a:r>
            <a:r>
              <a:rPr lang="ru-RU" sz="4000" b="1" dirty="0"/>
              <a:t>И ВОСПИТАНИЕ </a:t>
            </a:r>
            <a:r>
              <a:rPr lang="ru-RU" sz="4000" b="1" dirty="0" smtClean="0"/>
              <a:t>ДЕТЕЙ </a:t>
            </a:r>
            <a:br>
              <a:rPr lang="ru-RU" sz="4000" b="1" dirty="0" smtClean="0"/>
            </a:br>
            <a:r>
              <a:rPr lang="ru-RU" sz="4000" b="1" dirty="0" smtClean="0"/>
              <a:t>                           </a:t>
            </a:r>
            <a:r>
              <a:rPr lang="ru-RU" sz="2200" dirty="0" smtClean="0"/>
              <a:t>А.С. Макаренко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545-shag-k-mechte-poryadok-v-dome-poryadok-v-golove-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492" y="1785926"/>
            <a:ext cx="8286806" cy="41434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Если человек знает меру, он знает все!</a:t>
            </a:r>
            <a:br>
              <a:rPr lang="ru-RU" dirty="0" smtClean="0"/>
            </a:br>
            <a:r>
              <a:rPr lang="ru-RU" smtClean="0"/>
              <a:t>                                  </a:t>
            </a:r>
            <a:r>
              <a:rPr lang="ru-RU" sz="3100" smtClean="0"/>
              <a:t>Томас </a:t>
            </a:r>
            <a:r>
              <a:rPr lang="ru-RU" sz="3100" dirty="0" err="1" smtClean="0"/>
              <a:t>Карлейль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-3.jpg"/>
          <p:cNvPicPr>
            <a:picLocks noChangeAspect="1"/>
          </p:cNvPicPr>
          <p:nvPr/>
        </p:nvPicPr>
        <p:blipFill>
          <a:blip r:embed="rId2"/>
          <a:srcRect b="13132"/>
          <a:stretch>
            <a:fillRect/>
          </a:stretch>
        </p:blipFill>
        <p:spPr>
          <a:xfrm>
            <a:off x="1214414" y="2288611"/>
            <a:ext cx="6900885" cy="414078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72098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			Чувство меры </a:t>
            </a:r>
            <a:r>
              <a:rPr lang="ru-RU" b="1" dirty="0" smtClean="0"/>
              <a:t>в… :</a:t>
            </a:r>
            <a:endParaRPr lang="ru-RU" b="1" dirty="0" smtClean="0"/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b="1" dirty="0" smtClean="0"/>
              <a:t>Воспитании</a:t>
            </a:r>
          </a:p>
          <a:p>
            <a:pPr lvl="0"/>
            <a:r>
              <a:rPr lang="ru-RU" b="1" dirty="0" smtClean="0"/>
              <a:t>Дисциплине, строгости </a:t>
            </a:r>
            <a:r>
              <a:rPr lang="ru-RU" b="1" dirty="0" smtClean="0"/>
              <a:t>и ласке</a:t>
            </a:r>
            <a:endParaRPr lang="ru-RU" dirty="0" smtClean="0"/>
          </a:p>
          <a:p>
            <a:pPr lvl="0"/>
            <a:r>
              <a:rPr lang="ru-RU" b="1" dirty="0" smtClean="0"/>
              <a:t>Норме вмешательства в жизнь ребенка</a:t>
            </a:r>
            <a:endParaRPr lang="ru-RU" dirty="0" smtClean="0"/>
          </a:p>
          <a:p>
            <a:pPr lvl="0"/>
            <a:r>
              <a:rPr lang="ru-RU" b="1" dirty="0" smtClean="0"/>
              <a:t>В</a:t>
            </a:r>
            <a:r>
              <a:rPr lang="ru-RU" b="1" dirty="0" smtClean="0"/>
              <a:t>оли </a:t>
            </a:r>
            <a:r>
              <a:rPr lang="ru-RU" b="1" dirty="0" smtClean="0"/>
              <a:t>ребенка</a:t>
            </a:r>
            <a:endParaRPr lang="ru-RU" dirty="0" smtClean="0"/>
          </a:p>
          <a:p>
            <a:pPr lvl="0"/>
            <a:r>
              <a:rPr lang="ru-RU" b="1" dirty="0" smtClean="0"/>
              <a:t>Способности ориентироваться в ситуации (что нужно или не нужно говорить, делать)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         </a:t>
            </a:r>
          </a:p>
          <a:p>
            <a:pPr>
              <a:buNone/>
            </a:pPr>
            <a:r>
              <a:rPr lang="ru-RU" b="1" dirty="0" smtClean="0"/>
              <a:t>				Порядок в доме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dirty="0" smtClean="0"/>
              <a:t>Чувство меры в воспитании</a:t>
            </a:r>
            <a:endParaRPr lang="ru-RU" dirty="0"/>
          </a:p>
        </p:txBody>
      </p:sp>
      <p:pic>
        <p:nvPicPr>
          <p:cNvPr id="4" name="Содержимое 3" descr="element-679104-misc-00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1500174"/>
            <a:ext cx="8511761" cy="4000528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5903893"/>
            <a:ext cx="9144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just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(Родители) – (здравый смысл) =</a:t>
            </a:r>
          </a:p>
          <a:p>
            <a:pPr algn="ctr"/>
            <a:r>
              <a:rPr lang="ru-RU" sz="28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                                  избалованный ребенок</a:t>
            </a:r>
            <a:endParaRPr lang="ru-RU" sz="28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13281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000108"/>
            <a:ext cx="6885305" cy="5106983"/>
          </a:xfrm>
        </p:spPr>
      </p:pic>
      <p:sp>
        <p:nvSpPr>
          <p:cNvPr id="3" name="Прямоугольник 2"/>
          <p:cNvSpPr/>
          <p:nvPr/>
        </p:nvSpPr>
        <p:spPr>
          <a:xfrm rot="20332778">
            <a:off x="-632942" y="482211"/>
            <a:ext cx="4857752" cy="707886"/>
          </a:xfrm>
          <a:prstGeom prst="rect">
            <a:avLst/>
          </a:prstGeom>
          <a:solidFill>
            <a:srgbClr val="FF0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/>
              <a:t>великое чувство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566922">
            <a:off x="6562559" y="500115"/>
            <a:ext cx="1773049" cy="769441"/>
          </a:xfrm>
          <a:prstGeom prst="rect">
            <a:avLst/>
          </a:prstGeom>
          <a:solidFill>
            <a:srgbClr val="FF0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/>
              <a:t>чудеса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0019541">
            <a:off x="5766799" y="4259573"/>
            <a:ext cx="3261021" cy="769441"/>
          </a:xfrm>
          <a:prstGeom prst="rect">
            <a:avLst/>
          </a:prstGeom>
          <a:solidFill>
            <a:srgbClr val="FF0000"/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новые люди</a:t>
            </a:r>
            <a:endParaRPr lang="ru-RU" sz="44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772776">
            <a:off x="39438" y="5687885"/>
            <a:ext cx="3681905" cy="769441"/>
          </a:xfrm>
          <a:prstGeom prst="rect">
            <a:avLst/>
          </a:prstGeom>
          <a:solidFill>
            <a:srgbClr val="FF0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/>
              <a:t>причина </a:t>
            </a:r>
            <a:r>
              <a:rPr lang="ru-RU" sz="4400" dirty="0" smtClean="0"/>
              <a:t>брака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1049787">
            <a:off x="3276212" y="436020"/>
            <a:ext cx="2433295" cy="769441"/>
          </a:xfrm>
          <a:prstGeom prst="rect">
            <a:avLst/>
          </a:prstGeom>
          <a:solidFill>
            <a:srgbClr val="FF0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 smtClean="0"/>
              <a:t>ценности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72264" y="5934670"/>
            <a:ext cx="1569660" cy="923330"/>
          </a:xfrm>
          <a:prstGeom prst="rect">
            <a:avLst/>
          </a:prstGeom>
          <a:solidFill>
            <a:srgbClr val="FF00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……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86847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Счастливые </a:t>
            </a:r>
            <a:r>
              <a:rPr lang="ru-RU" sz="3200" dirty="0" smtClean="0"/>
              <a:t>дети у </a:t>
            </a:r>
            <a:r>
              <a:rPr lang="ru-RU" sz="3200" dirty="0" smtClean="0"/>
              <a:t>счастливых </a:t>
            </a:r>
            <a:r>
              <a:rPr lang="ru-RU" sz="3200" dirty="0" smtClean="0"/>
              <a:t>родителей</a:t>
            </a:r>
            <a:endParaRPr lang="ru-RU" sz="3200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rcRect b="9155"/>
          <a:stretch>
            <a:fillRect/>
          </a:stretch>
        </p:blipFill>
        <p:spPr>
          <a:xfrm>
            <a:off x="2714612" y="2786058"/>
            <a:ext cx="3514648" cy="3714776"/>
          </a:xfrm>
        </p:spPr>
      </p:pic>
      <p:sp>
        <p:nvSpPr>
          <p:cNvPr id="5" name="Прямоугольник 4"/>
          <p:cNvSpPr/>
          <p:nvPr/>
        </p:nvSpPr>
        <p:spPr>
          <a:xfrm>
            <a:off x="1000100" y="4429132"/>
            <a:ext cx="1587358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желания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15074" y="4500570"/>
            <a:ext cx="229389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возможности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000240"/>
            <a:ext cx="9135193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dirty="0" smtClean="0"/>
              <a:t>Удовлетворенный своей жизнью человек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929190" y="2714620"/>
            <a:ext cx="1643074" cy="15716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2214546" y="2786058"/>
            <a:ext cx="1714512" cy="15001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Строгость и ласка </a:t>
            </a:r>
            <a:endParaRPr lang="ru-RU" dirty="0"/>
          </a:p>
        </p:txBody>
      </p:sp>
      <p:pic>
        <p:nvPicPr>
          <p:cNvPr id="4" name="Содержимое 3" descr="37fd1684a7a6fe1250bf65bcfc3239f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00174"/>
            <a:ext cx="4851587" cy="3643314"/>
          </a:xfrm>
        </p:spPr>
      </p:pic>
      <p:pic>
        <p:nvPicPr>
          <p:cNvPr id="5" name="Рисунок 4" descr="image-by-item-and-alia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7215" y="1500174"/>
            <a:ext cx="5156785" cy="364331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5286388"/>
            <a:ext cx="9144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u="sng" dirty="0" smtClean="0"/>
              <a:t>Главные </a:t>
            </a:r>
            <a:r>
              <a:rPr lang="ru-RU" sz="2800" u="sng" dirty="0" smtClean="0"/>
              <a:t>основы воспитания закладываются до </a:t>
            </a:r>
            <a:r>
              <a:rPr lang="ru-RU" sz="2800" u="sng" dirty="0" smtClean="0"/>
              <a:t>5 </a:t>
            </a:r>
            <a:r>
              <a:rPr lang="ru-RU" sz="2800" u="sng" dirty="0" smtClean="0"/>
              <a:t>лет</a:t>
            </a:r>
            <a:r>
              <a:rPr lang="ru-RU" sz="2800" dirty="0" smtClean="0"/>
              <a:t>, и </a:t>
            </a:r>
            <a:r>
              <a:rPr lang="ru-RU" sz="2800" dirty="0" smtClean="0"/>
              <a:t>это </a:t>
            </a:r>
            <a:r>
              <a:rPr lang="ru-RU" sz="2800" u="sng" dirty="0" smtClean="0"/>
              <a:t>90</a:t>
            </a:r>
            <a:r>
              <a:rPr lang="ru-RU" sz="2800" u="sng" dirty="0" smtClean="0"/>
              <a:t>% всего воспитательного </a:t>
            </a:r>
            <a:r>
              <a:rPr lang="ru-RU" sz="2800" u="sng" dirty="0" smtClean="0"/>
              <a:t>процесса</a:t>
            </a:r>
            <a:r>
              <a:rPr lang="ru-RU" sz="2800" dirty="0" smtClean="0"/>
              <a:t>.</a:t>
            </a:r>
            <a:endParaRPr lang="ru-RU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Степень вашего вмешательства в жизнь ребенка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dostala-svekrov-chto-delat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1500174"/>
            <a:ext cx="5286412" cy="381679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5103674"/>
            <a:ext cx="878684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Анекдот: 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  ГУЛЯЕТ </a:t>
            </a:r>
            <a:r>
              <a:rPr lang="ru-RU" dirty="0" smtClean="0">
                <a:solidFill>
                  <a:srgbClr val="FFFF00"/>
                </a:solidFill>
              </a:rPr>
              <a:t>МАЛЬЧИК НА УЛИЦЕ, УВИДЕЛ В ОКОШКО МАМУ И КРИЧИТ </a:t>
            </a:r>
            <a:r>
              <a:rPr lang="ru-RU" dirty="0" smtClean="0">
                <a:solidFill>
                  <a:srgbClr val="FFFF00"/>
                </a:solidFill>
              </a:rPr>
              <a:t>ЕЙ :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FF00"/>
                </a:solidFill>
              </a:rPr>
              <a:t>МАМ?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ЧТО</a:t>
            </a:r>
            <a:r>
              <a:rPr lang="ru-RU" dirty="0" smtClean="0">
                <a:solidFill>
                  <a:srgbClr val="FFFF00"/>
                </a:solidFill>
              </a:rPr>
              <a:t>?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Я УЖЕ ХОЧУ ЕСТЬ?? 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FFFF00"/>
                </a:solidFill>
              </a:rPr>
              <a:t>НЕТ</a:t>
            </a:r>
            <a:r>
              <a:rPr lang="ru-RU" dirty="0" smtClean="0">
                <a:solidFill>
                  <a:srgbClr val="FFFF00"/>
                </a:solidFill>
              </a:rPr>
              <a:t>, ТЫ УЖЕ ЗАМЕРЗ!!!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rudnyy_podrosto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643182"/>
            <a:ext cx="5696612" cy="4008727"/>
          </a:xfrm>
        </p:spPr>
      </p:pic>
      <p:sp>
        <p:nvSpPr>
          <p:cNvPr id="3" name="Прямоугольник 2"/>
          <p:cNvSpPr/>
          <p:nvPr/>
        </p:nvSpPr>
        <p:spPr>
          <a:xfrm>
            <a:off x="214282" y="214291"/>
            <a:ext cx="871543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/>
              <a:t>Воля – это не просто желание и его удовлетворение, а это и желание и остановка, и желание и отказ одновременно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Способность ориентироваться в ситуации</a:t>
            </a:r>
            <a:endParaRPr lang="ru-RU" dirty="0"/>
          </a:p>
        </p:txBody>
      </p:sp>
      <p:pic>
        <p:nvPicPr>
          <p:cNvPr id="6" name="Содержимое 5" descr="148606237111589999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500174"/>
            <a:ext cx="6096000" cy="4572000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5903893"/>
            <a:ext cx="91440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/>
              <a:t> Дети должны знать, что нужно и чего не нужно сейчас говорить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1318</TotalTime>
  <Words>138</Words>
  <Application>Microsoft Office PowerPoint</Application>
  <PresentationFormat>Экран (4:3)</PresentationFormat>
  <Paragraphs>38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   СЕМЬЯ И ВОСПИТАНИЕ ДЕТЕЙ                             А.С. Макаренко  </vt:lpstr>
      <vt:lpstr>ВОПРОСЫ</vt:lpstr>
      <vt:lpstr>Чувство меры в воспитании</vt:lpstr>
      <vt:lpstr>Слайд 4</vt:lpstr>
      <vt:lpstr>Счастливые дети у счастливых родителей</vt:lpstr>
      <vt:lpstr>Строгость и ласка </vt:lpstr>
      <vt:lpstr> Степень вашего вмешательства в жизнь ребенка </vt:lpstr>
      <vt:lpstr>Слайд 8</vt:lpstr>
      <vt:lpstr>Способность ориентироваться в ситуации</vt:lpstr>
      <vt:lpstr>Слайд 10</vt:lpstr>
      <vt:lpstr>Если человек знает меру, он знает все!                                   Томас Карлейль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И ВОСПИТАНИЕ ДЕТЕЙ </dc:title>
  <dc:creator>user</dc:creator>
  <cp:lastModifiedBy>user</cp:lastModifiedBy>
  <cp:revision>6</cp:revision>
  <dcterms:created xsi:type="dcterms:W3CDTF">2017-09-26T10:58:25Z</dcterms:created>
  <dcterms:modified xsi:type="dcterms:W3CDTF">2017-09-29T20:24:45Z</dcterms:modified>
</cp:coreProperties>
</file>