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9" r:id="rId3"/>
    <p:sldId id="258" r:id="rId4"/>
    <p:sldId id="260" r:id="rId5"/>
    <p:sldId id="262" r:id="rId6"/>
    <p:sldId id="266" r:id="rId7"/>
    <p:sldId id="264" r:id="rId8"/>
    <p:sldId id="265" r:id="rId9"/>
    <p:sldId id="261" r:id="rId10"/>
    <p:sldId id="263" r:id="rId11"/>
    <p:sldId id="271" r:id="rId12"/>
    <p:sldId id="269" r:id="rId13"/>
    <p:sldId id="272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48D30-1535-4377-9599-71EE989A87B9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011C0-2877-4874-AEB4-7E095453CDF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034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011C0-2877-4874-AEB4-7E095453CDF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95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686976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70C0"/>
                </a:solidFill>
                <a:cs typeface="AngsanaUPC" panose="02020603050405020304" pitchFamily="18" charset="-34"/>
              </a:rPr>
              <a:t>МбДОУ</a:t>
            </a:r>
            <a:r>
              <a:rPr lang="ru-RU" dirty="0" smtClean="0">
                <a:solidFill>
                  <a:srgbClr val="0070C0"/>
                </a:solidFill>
                <a:cs typeface="AngsanaUPC" panose="02020603050405020304" pitchFamily="18" charset="-34"/>
              </a:rPr>
              <a:t> «ВЫСОКОГОРСКИЙ ДЕТСКИЙ САД №2».</a:t>
            </a:r>
            <a:endParaRPr lang="ru-RU" dirty="0">
              <a:solidFill>
                <a:srgbClr val="0070C0"/>
              </a:solidFill>
              <a:cs typeface="AngsanaUPC" panose="02020603050405020304" pitchFamily="18" charset="-34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54461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dirty="0" smtClean="0"/>
              <a:t>    </a:t>
            </a:r>
            <a:r>
              <a:rPr lang="ru-RU" sz="4800" dirty="0" smtClean="0">
                <a:solidFill>
                  <a:srgbClr val="00B0F0"/>
                </a:solidFill>
              </a:rPr>
              <a:t>Презентация на тему:                         </a:t>
            </a:r>
            <a:r>
              <a:rPr lang="ru-RU" sz="6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        «Сибиряки и война»</a:t>
            </a:r>
          </a:p>
          <a:p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48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rgbClr val="002060"/>
              </a:solidFill>
              <a:latin typeface="+mj-lt"/>
            </a:endParaRPr>
          </a:p>
          <a:p>
            <a:endParaRPr lang="ru-RU" sz="2800" dirty="0">
              <a:solidFill>
                <a:srgbClr val="002060"/>
              </a:solidFill>
              <a:latin typeface="+mj-lt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      Работу выполнили воспитатели :Кривонос М.А.,    	</a:t>
            </a:r>
            <a:r>
              <a:rPr lang="ru-RU" sz="2800" dirty="0" err="1" smtClean="0">
                <a:solidFill>
                  <a:srgbClr val="002060"/>
                </a:solidFill>
                <a:latin typeface="+mj-lt"/>
              </a:rPr>
              <a:t>Шалакова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 Г.А.,</a:t>
            </a:r>
            <a:r>
              <a:rPr lang="ru-RU" sz="2800" dirty="0" err="1" smtClean="0">
                <a:solidFill>
                  <a:srgbClr val="002060"/>
                </a:solidFill>
                <a:latin typeface="+mj-lt"/>
              </a:rPr>
              <a:t>Клецко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 О.Н., Калугина А.С.,       						  </a:t>
            </a:r>
            <a:endParaRPr lang="ru-RU" sz="28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26" name="Picture 2" descr="C:\Users\HP\Desktop\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392" y="2564904"/>
            <a:ext cx="3225897" cy="2384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HP\Desktop\23 ФЕВРАЛ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92896"/>
            <a:ext cx="3362556" cy="2384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7746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00016" y="692696"/>
            <a:ext cx="4048448" cy="6048672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2000" b="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Да</a:t>
            </a: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, мне не забыть. 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 со мной навсегда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Афганское солнце,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Чужая война,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Кровавые пятна,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 стонет солдат.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В </a:t>
            </a:r>
            <a:r>
              <a:rPr lang="ru-RU" sz="2000" b="0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Афгане</a:t>
            </a: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он был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Мне товарищ и брат.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Остался мой брат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На афганской земле.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 каждую ночь,</a:t>
            </a:r>
            <a:b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r>
              <a:rPr lang="ru-RU" sz="20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Как живой, снится мне</a:t>
            </a:r>
            <a:r>
              <a:rPr lang="ru-RU" sz="2400" b="0" dirty="0">
                <a:latin typeface="+mj-lt"/>
              </a:rPr>
              <a:t>.</a:t>
            </a:r>
            <a:br>
              <a:rPr lang="ru-RU" sz="2400" b="0" dirty="0">
                <a:latin typeface="+mj-lt"/>
              </a:rPr>
            </a:br>
            <a:endParaRPr lang="ru-RU" sz="2400" b="0" dirty="0">
              <a:latin typeface="+mj-lt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648072"/>
          </a:xfrm>
        </p:spPr>
        <p:txBody>
          <a:bodyPr/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</a:t>
            </a:r>
            <a:r>
              <a:rPr lang="ru-RU" sz="2400" b="1" dirty="0" smtClean="0">
                <a:solidFill>
                  <a:srgbClr val="0070C0"/>
                </a:solidFill>
              </a:rPr>
              <a:t>Участник боевых действий в Афганистане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HP\Desktop\фото презентация\IMG_17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12" y="3861048"/>
            <a:ext cx="4325355" cy="2430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2" name="Picture 4" descr="C:\Users\HP\Desktop\фото презентация\IMG_17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069" y="980728"/>
            <a:ext cx="4100100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3" name="Picture 5" descr="C:\Users\HP\Desktop\фото презентация\IMG_17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942" y="4653135"/>
            <a:ext cx="3700472" cy="2079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53682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499992" y="897780"/>
            <a:ext cx="3976440" cy="292554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000" b="0" dirty="0">
                <a:solidFill>
                  <a:schemeClr val="accent2">
                    <a:lumMod val="75000"/>
                  </a:schemeClr>
                </a:solidFill>
              </a:rPr>
              <a:t>Вьетнам и Берлин, Кабул и Чечня - </a:t>
            </a:r>
            <a:br>
              <a:rPr lang="ru-RU" sz="3000" b="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000" b="0" dirty="0">
                <a:solidFill>
                  <a:schemeClr val="accent2">
                    <a:lumMod val="75000"/>
                  </a:schemeClr>
                </a:solidFill>
              </a:rPr>
              <a:t>От слов содрогаются люди. </a:t>
            </a:r>
            <a:br>
              <a:rPr lang="ru-RU" sz="3000" b="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000" b="0" dirty="0">
                <a:solidFill>
                  <a:schemeClr val="accent2">
                    <a:lumMod val="75000"/>
                  </a:schemeClr>
                </a:solidFill>
              </a:rPr>
              <a:t>Но помните, братья, отцы, сыновья, </a:t>
            </a:r>
            <a:br>
              <a:rPr lang="ru-RU" sz="3000" b="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000" b="0" dirty="0">
                <a:solidFill>
                  <a:schemeClr val="accent2">
                    <a:lumMod val="75000"/>
                  </a:schemeClr>
                </a:solidFill>
              </a:rPr>
              <a:t>Мы вас никогда не забудем!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365760"/>
            <a:ext cx="7732340" cy="54864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Участник военных действий во Вьетнаме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HP\Desktop\фото презентация\IMG_05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58" y="1007515"/>
            <a:ext cx="3708701" cy="278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P\Desktop\фото презентация\IMG_05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2" y="3933056"/>
            <a:ext cx="3684917" cy="27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P\Desktop\фото презентация\IMG_05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933056"/>
            <a:ext cx="3684917" cy="27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6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72576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Детское творчество на тему: «Военная техника»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568" y="4149080"/>
            <a:ext cx="3301849" cy="2232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00016" y="836712"/>
            <a:ext cx="4120456" cy="45719"/>
          </a:xfrm>
        </p:spPr>
        <p:txBody>
          <a:bodyPr>
            <a:normAutofit fontScale="25000" lnSpcReduction="20000"/>
          </a:bodyPr>
          <a:lstStyle/>
          <a:p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  </a:t>
            </a:r>
            <a:endParaRPr lang="ru-RU" sz="2000" b="1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64088" y="5251512"/>
            <a:ext cx="2736304" cy="985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HP\Desktop\фото презентация\SAM_12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3301849" cy="2476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100" name="Picture 4" descr="C:\Users\HP\Desktop\фото презентация\SAM_12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668" y="3861048"/>
            <a:ext cx="3707904" cy="2780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101" name="Picture 5" descr="C:\Users\HP\Desktop\фото презентация\IMG_18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8218" y="764704"/>
            <a:ext cx="3384376" cy="1902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102" name="Picture 6" descr="C:\Users\HP\Desktop\фото презентация\IMG_18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3534" y="2807541"/>
            <a:ext cx="3053744" cy="1716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098" name="Picture 2" descr="F:\DCIM\219___03\IMG_18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558770"/>
            <a:ext cx="3410735" cy="191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60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666340" y="834008"/>
            <a:ext cx="4938108" cy="5400600"/>
          </a:xfrm>
        </p:spPr>
        <p:txBody>
          <a:bodyPr>
            <a:noAutofit/>
          </a:bodyPr>
          <a:lstStyle/>
          <a:p>
            <a:r>
              <a:rPr lang="ru-RU" sz="1600" b="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Солнце светит, пахнет хлебом, лес шумит,              река, трава…</a:t>
            </a:r>
          </a:p>
          <a:p>
            <a:r>
              <a:rPr lang="ru-RU" sz="1600" b="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Хорошо под мирным небом,</a:t>
            </a:r>
          </a:p>
          <a:p>
            <a:r>
              <a:rPr lang="ru-RU" sz="16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с</a:t>
            </a:r>
            <a:r>
              <a:rPr lang="ru-RU" sz="1600" b="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лушать добрые слова.</a:t>
            </a:r>
          </a:p>
          <a:p>
            <a:r>
              <a:rPr lang="ru-RU" sz="1600" b="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Пусть будет мир на всей земле.</a:t>
            </a:r>
          </a:p>
          <a:p>
            <a:r>
              <a:rPr lang="ru-RU" sz="1600" b="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Пусть будет мир всегда!</a:t>
            </a:r>
          </a:p>
          <a:p>
            <a:r>
              <a:rPr lang="ru-RU" sz="1600" b="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Чтоб нам расти для славных дел, для счастья и труда</a:t>
            </a:r>
            <a:r>
              <a:rPr lang="ru-RU" sz="1600" b="0" dirty="0" smtClean="0">
                <a:solidFill>
                  <a:schemeClr val="accent2"/>
                </a:solidFill>
                <a:latin typeface="+mj-lt"/>
              </a:rPr>
              <a:t>.</a:t>
            </a:r>
            <a:endParaRPr lang="ru-RU" sz="1600" b="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57606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            Театрализованная деятельность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Users\HP\Desktop\фото презентация\IMG_06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34147"/>
            <a:ext cx="3672409" cy="2754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HP\Desktop\фото презентация\IMG_04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528392" cy="2646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HP\Desktop\фото презентация\IMG_05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883" y="692696"/>
            <a:ext cx="2115634" cy="282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70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1835696" y="1097280"/>
            <a:ext cx="2187664" cy="371246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308304" y="1844824"/>
            <a:ext cx="1835696" cy="2168640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Из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одного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металла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льют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Медаль за бой,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Медаль за труд.</a:t>
            </a:r>
          </a:p>
          <a:p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0"/>
            <a:ext cx="8731098" cy="91440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Ордена и медали ветеранов -руками родителей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HP\Desktop\фото презентация\IMG_18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17" y="4149080"/>
            <a:ext cx="4356356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2" name="Picture 4" descr="C:\Users\HP\Desktop\фото презентация\IMG_18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3610" y="737300"/>
            <a:ext cx="5829471" cy="3276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3" name="Picture 5" descr="C:\Users\HP\Desktop\фото презентация\IMG_18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263" y="4149080"/>
            <a:ext cx="4356355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705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615608" y="1259759"/>
            <a:ext cx="3420888" cy="3456384"/>
          </a:xfrm>
        </p:spPr>
        <p:txBody>
          <a:bodyPr>
            <a:normAutofit fontScale="77500" lnSpcReduction="20000"/>
          </a:bodyPr>
          <a:lstStyle/>
          <a:p>
            <a:r>
              <a:rPr lang="ru-RU" sz="3000" dirty="0">
                <a:solidFill>
                  <a:schemeClr val="accent2">
                    <a:lumMod val="75000"/>
                  </a:schemeClr>
                </a:solidFill>
              </a:rPr>
              <a:t>По Сибири, по таежной 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</a:rPr>
              <a:t>шири,</a:t>
            </a:r>
            <a:endParaRPr lang="ru-RU" sz="3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000" dirty="0">
                <a:solidFill>
                  <a:schemeClr val="accent2">
                    <a:lumMod val="75000"/>
                  </a:schemeClr>
                </a:solidFill>
              </a:rPr>
              <a:t>Прокатился наш клич боевой,</a:t>
            </a:r>
          </a:p>
          <a:p>
            <a:r>
              <a:rPr lang="ru-RU" sz="3000" dirty="0">
                <a:solidFill>
                  <a:schemeClr val="accent2">
                    <a:lumMod val="75000"/>
                  </a:schemeClr>
                </a:solidFill>
              </a:rPr>
              <a:t>Мощь сибирская, сила 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</a:rPr>
              <a:t>богатырская,</a:t>
            </a:r>
            <a:endParaRPr lang="ru-RU" sz="3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000" dirty="0">
                <a:solidFill>
                  <a:schemeClr val="accent2">
                    <a:lumMod val="75000"/>
                  </a:schemeClr>
                </a:solidFill>
              </a:rPr>
              <a:t>Поднялась на решительный 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</a:rPr>
              <a:t>бой.</a:t>
            </a:r>
            <a:endParaRPr lang="ru-RU" sz="3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000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Вечная память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HP\Desktop\106575286_Sibpamfilovcu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272" y="1124744"/>
            <a:ext cx="4968552" cy="372641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98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692696"/>
            <a:ext cx="7520940" cy="1584176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Цель</a:t>
            </a:r>
            <a:r>
              <a:rPr lang="ru-RU" b="1" dirty="0">
                <a:solidFill>
                  <a:srgbClr val="C00000"/>
                </a:solidFill>
              </a:rPr>
              <a:t>: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Р</a:t>
            </a:r>
            <a:r>
              <a:rPr lang="ru-RU" sz="2000" dirty="0" smtClean="0">
                <a:solidFill>
                  <a:srgbClr val="0070C0"/>
                </a:solidFill>
              </a:rPr>
              <a:t>азвитие </a:t>
            </a:r>
            <a:r>
              <a:rPr lang="ru-RU" sz="2000" dirty="0">
                <a:solidFill>
                  <a:srgbClr val="0070C0"/>
                </a:solidFill>
              </a:rPr>
              <a:t>основ начала нравственно-патриотического воспитания через </a:t>
            </a:r>
            <a:r>
              <a:rPr lang="ru-RU" sz="2000" dirty="0" smtClean="0">
                <a:solidFill>
                  <a:srgbClr val="0070C0"/>
                </a:solidFill>
              </a:rPr>
              <a:t>обращение </a:t>
            </a:r>
            <a:r>
              <a:rPr lang="ru-RU" sz="2000" dirty="0">
                <a:solidFill>
                  <a:srgbClr val="0070C0"/>
                </a:solidFill>
              </a:rPr>
              <a:t>к истории </a:t>
            </a:r>
            <a:r>
              <a:rPr lang="ru-RU" sz="2000" dirty="0" smtClean="0">
                <a:solidFill>
                  <a:srgbClr val="0070C0"/>
                </a:solidFill>
              </a:rPr>
              <a:t>, </a:t>
            </a:r>
            <a:r>
              <a:rPr lang="ru-RU" sz="2000" dirty="0">
                <a:solidFill>
                  <a:srgbClr val="0070C0"/>
                </a:solidFill>
              </a:rPr>
              <a:t>ознакомление с прошлым и настоящим.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76872"/>
            <a:ext cx="7520940" cy="381642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ЗАДАЧИ: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1. Активизировать интерес детей к героям военных действий, труженикам тыла, детям войны, проживающих в п. Высокогорский Енисейского района.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2. Формировать толерантное отношение к старшему поколению и историческим событиям прошлых лет через совместную деятельность.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3. Передать уникальный опыт  непосредственных участников событий, проживающих в п. Высокогорский Енисейского района, младшим поколениям.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18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3469" y="419839"/>
            <a:ext cx="7520940" cy="54864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Выпуск газеты к празднику 23 февраля.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51" name="Picture 3" descr="C:\Users\HP\Desktop\фото андрей\IMG_14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976610"/>
            <a:ext cx="3809130" cy="2704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2" name="Picture 4" descr="C:\Users\HP\Desktop\фото андрей\IMG_14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556" y="976610"/>
            <a:ext cx="3600401" cy="2700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6" name="Picture 2" descr="C:\Users\HP\Desktop\фото презентация\акция\SDC15563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81029"/>
            <a:ext cx="2336325" cy="285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HP\Desktop\DSC024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49" y="3838825"/>
            <a:ext cx="216024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фото презентация\акция\23-fevralya_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5213" y="4214589"/>
            <a:ext cx="3337590" cy="234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18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23528" y="1556792"/>
            <a:ext cx="3816424" cy="4824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00016" y="908720"/>
            <a:ext cx="3976440" cy="5400600"/>
          </a:xfrm>
        </p:spPr>
        <p:txBody>
          <a:bodyPr/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Как было много тех героев,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Чьи неизвестны имена.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Навеки их взяла с собою,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В свой край, неведомый, война.</a:t>
            </a:r>
          </a:p>
          <a:p>
            <a:endParaRPr lang="ru-RU" sz="2000" dirty="0">
              <a:latin typeface="+mj-lt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496944" cy="936104"/>
          </a:xfrm>
        </p:spPr>
        <p:txBody>
          <a:bodyPr/>
          <a:lstStyle/>
          <a:p>
            <a:r>
              <a:rPr lang="ru-RU" sz="2400" dirty="0" smtClean="0"/>
              <a:t>     </a:t>
            </a:r>
            <a:r>
              <a:rPr lang="ru-RU" sz="2400" b="1" dirty="0" smtClean="0">
                <a:solidFill>
                  <a:srgbClr val="0070C0"/>
                </a:solidFill>
              </a:rPr>
              <a:t>ТАМАТИЧЕСКАЯ БЕСЕДА С ЗАВЕДУЮЩЕЙ БИБЛИОТЕКИ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HP\Desktop\фото андрей\IMG_16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781" y="3501008"/>
            <a:ext cx="3971971" cy="2491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099" name="Picture 3" descr="C:\Users\HP\Desktop\фото андрей\IMG_16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8185" y="4212682"/>
            <a:ext cx="3971971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100" name="Picture 4" descr="C:\Users\HP\Desktop\фото андрей\IMG_16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338" y="2525562"/>
            <a:ext cx="2919663" cy="1640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101" name="Picture 5" descr="C:\Users\HP\Desktop\фото андрей\IMG_167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25" y="908720"/>
            <a:ext cx="397197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9545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00016" y="908720"/>
            <a:ext cx="3976440" cy="5472608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9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Светлая память</a:t>
            </a:r>
          </a:p>
          <a:p>
            <a:pPr algn="ctr"/>
            <a:r>
              <a:rPr lang="ru-RU" sz="29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Тем, кого нет!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Тем, кто </a:t>
            </a:r>
            <a:r>
              <a:rPr lang="ru-RU" sz="29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не встретил</a:t>
            </a:r>
          </a:p>
          <a:p>
            <a:pPr algn="ctr"/>
            <a:r>
              <a:rPr lang="ru-RU" sz="29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Мирный Рассвет,  </a:t>
            </a:r>
            <a:endParaRPr lang="ru-RU" sz="29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Сквозь канонады,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Сквозь голод,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Сквозь страх,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Гордо Победу нес на плечах.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Боже! Дай здоровья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Тем, кто живой,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После побоищ, вернулся домой!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Вам , ветераны,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Вблизи и дали…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Низкий поклон наш</a:t>
            </a:r>
          </a:p>
          <a:p>
            <a:pPr algn="ctr"/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До самой земли!!!</a:t>
            </a:r>
          </a:p>
          <a:p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                                     </a:t>
            </a: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      </a:t>
            </a:r>
            <a:r>
              <a:rPr lang="ru-RU" b="1" dirty="0" smtClean="0">
                <a:solidFill>
                  <a:srgbClr val="0070C0"/>
                </a:solidFill>
              </a:rPr>
              <a:t>Посещение Совета  ветеранов.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146" name="Picture 2" descr="C:\Users\HP\Desktop\фото андрей\IMG_17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456" y="4485364"/>
            <a:ext cx="4267518" cy="2325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6147" name="Picture 3" descr="C:\Users\HP\Desktop\фото андрей\IMG_17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628" y="2304403"/>
            <a:ext cx="3342439" cy="199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6148" name="Picture 4" descr="C:\Users\HP\Desktop\фото андрей\IMG_17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4432" y="834072"/>
            <a:ext cx="2393822" cy="1345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5279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076056" y="836712"/>
            <a:ext cx="3744416" cy="5760640"/>
          </a:xfrm>
        </p:spPr>
        <p:txBody>
          <a:bodyPr>
            <a:normAutofit/>
          </a:bodyPr>
          <a:lstStyle/>
          <a:p>
            <a:r>
              <a:rPr lang="ru-RU" sz="18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Застыли ели в карауле,</a:t>
            </a:r>
          </a:p>
          <a:p>
            <a:r>
              <a:rPr lang="ru-RU" sz="18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Синь неба мирного ясна.</a:t>
            </a:r>
          </a:p>
          <a:p>
            <a:r>
              <a:rPr lang="ru-RU" sz="18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Идут года. В тревожном гуле</a:t>
            </a:r>
          </a:p>
          <a:p>
            <a:r>
              <a:rPr lang="ru-RU" sz="18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Осталась далеко война.</a:t>
            </a:r>
          </a:p>
          <a:p>
            <a:r>
              <a:rPr lang="ru-RU" sz="1800" b="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Но </a:t>
            </a:r>
            <a:r>
              <a:rPr lang="ru-RU" sz="18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здесь, у граней обелиска,</a:t>
            </a:r>
          </a:p>
          <a:p>
            <a:r>
              <a:rPr lang="ru-RU" sz="18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В молчанье голову склонив,</a:t>
            </a:r>
          </a:p>
          <a:p>
            <a:r>
              <a:rPr lang="ru-RU" sz="18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Мы слышим грохот танков близко</a:t>
            </a:r>
          </a:p>
          <a:p>
            <a:r>
              <a:rPr lang="ru-RU" sz="18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 рвущий душу </a:t>
            </a:r>
            <a:r>
              <a:rPr lang="ru-RU" sz="1800" b="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бомб разрыв…</a:t>
            </a:r>
            <a:endParaRPr lang="ru-RU" sz="1800" b="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r>
              <a:rPr lang="ru-RU" sz="1800" b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 </a:t>
            </a:r>
            <a:endParaRPr lang="ru-RU" sz="1800" b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64807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На веки в памяти людской…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148" name="Picture 4" descr="C:\Users\HP\Desktop\фото презентация\IMG_18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005063"/>
            <a:ext cx="4827311" cy="2712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8" name="Picture 2" descr="C:\Users\Пользователь\Desktop\Новая папка (5)\SDC111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4320480" cy="3241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346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341575" y="1268760"/>
            <a:ext cx="4406890" cy="514003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1800" dirty="0" smtClean="0">
                <a:solidFill>
                  <a:schemeClr val="accent2"/>
                </a:solidFill>
                <a:latin typeface="+mj-lt"/>
              </a:rPr>
              <a:t>    Дети </a:t>
            </a:r>
            <a:r>
              <a:rPr lang="ru-RU" sz="1800" dirty="0">
                <a:solidFill>
                  <a:schemeClr val="accent2"/>
                </a:solidFill>
                <a:latin typeface="+mj-lt"/>
              </a:rPr>
              <a:t>войны, вы детства не </a:t>
            </a:r>
            <a:r>
              <a:rPr lang="ru-RU" sz="1800" dirty="0" smtClean="0">
                <a:solidFill>
                  <a:schemeClr val="accent2"/>
                </a:solidFill>
                <a:latin typeface="+mj-lt"/>
              </a:rPr>
              <a:t>знали.     Ужас </a:t>
            </a:r>
            <a:r>
              <a:rPr lang="ru-RU" sz="1800" dirty="0">
                <a:solidFill>
                  <a:schemeClr val="accent2"/>
                </a:solidFill>
                <a:latin typeface="+mj-lt"/>
              </a:rPr>
              <a:t>тех лет от бомбёжек в глазах.</a:t>
            </a:r>
            <a:br>
              <a:rPr lang="ru-RU" sz="1800" dirty="0">
                <a:solidFill>
                  <a:schemeClr val="accent2"/>
                </a:solidFill>
                <a:latin typeface="+mj-lt"/>
              </a:rPr>
            </a:br>
            <a:r>
              <a:rPr lang="ru-RU" sz="1800" dirty="0" smtClean="0">
                <a:solidFill>
                  <a:schemeClr val="accent2"/>
                </a:solidFill>
                <a:latin typeface="+mj-lt"/>
              </a:rPr>
              <a:t>  В </a:t>
            </a:r>
            <a:r>
              <a:rPr lang="ru-RU" sz="1800" dirty="0">
                <a:solidFill>
                  <a:schemeClr val="accent2"/>
                </a:solidFill>
                <a:latin typeface="+mj-lt"/>
              </a:rPr>
              <a:t>страхе вы жили. Не все </a:t>
            </a:r>
            <a:r>
              <a:rPr lang="ru-RU" sz="1800" dirty="0" smtClean="0">
                <a:solidFill>
                  <a:schemeClr val="accent2"/>
                </a:solidFill>
                <a:latin typeface="+mj-lt"/>
              </a:rPr>
              <a:t>выживали.      Горечь-полынь </a:t>
            </a:r>
            <a:r>
              <a:rPr lang="ru-RU" sz="1800" dirty="0">
                <a:solidFill>
                  <a:schemeClr val="accent2"/>
                </a:solidFill>
                <a:latin typeface="+mj-lt"/>
              </a:rPr>
              <a:t>и сейчас на </a:t>
            </a:r>
            <a:r>
              <a:rPr lang="ru-RU" sz="1800" dirty="0" smtClean="0">
                <a:solidFill>
                  <a:schemeClr val="accent2"/>
                </a:solidFill>
                <a:latin typeface="+mj-lt"/>
              </a:rPr>
              <a:t>губах…</a:t>
            </a:r>
            <a:endParaRPr lang="ru-RU" sz="1800" dirty="0">
              <a:solidFill>
                <a:schemeClr val="accent2"/>
              </a:solidFill>
              <a:latin typeface="+mj-lt"/>
            </a:endParaRPr>
          </a:p>
          <a:p>
            <a:pPr algn="ctr">
              <a:lnSpc>
                <a:spcPct val="150000"/>
              </a:lnSpc>
            </a:pPr>
            <a:endParaRPr lang="ru-RU" sz="1800" b="0" dirty="0" smtClean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5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rgbClr val="0070C0"/>
                </a:solidFill>
              </a:rPr>
              <a:t>В 1941 году Они как и мы были детьми 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Users\HP\Desktop\фото презентация\IMG_17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4187615" cy="2353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077" name="Picture 5" descr="C:\Users\HP\Desktop\фото презентация\IMG_17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077" y="1052735"/>
            <a:ext cx="3992497" cy="2243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7" name="Picture 5" descr="C:\Users\HP\Desktop\фото презентация\IMG_17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9135" y="3573016"/>
            <a:ext cx="4167330" cy="2342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95532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 flipH="1">
            <a:off x="3491880" y="3933056"/>
            <a:ext cx="576064" cy="72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822960" y="764704"/>
            <a:ext cx="3677032" cy="1315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HP\Desktop\фото презентация\IMG_17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306" y="3429000"/>
            <a:ext cx="4860094" cy="2999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456384" cy="5531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HP\Desktop\фото презентация\IMG_17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851888" cy="272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75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251520" y="836712"/>
            <a:ext cx="3771840" cy="5688632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Забыть Чечню?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Нет    невозможно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,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Где полз, когда-то осторожно,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Кого ты защищал, солдат?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И кто в войне той, виноват?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Забыть сумеешь ты едва ли,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Место, где друзья погибали,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Где лилась лавиной наша кровь,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Из ребят, не познавших любовь...</a:t>
            </a:r>
          </a:p>
          <a:p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Участник боевых действий в Чечне.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123" name="Picture 3" descr="C:\Users\HP\Desktop\фото андрей\SAM_12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67658"/>
            <a:ext cx="3672408" cy="2754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126" name="Picture 6" descr="C:\Users\HP\Desktop\фото андрей\SAM_12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3517" y="842682"/>
            <a:ext cx="3888432" cy="2916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122" name="Picture 2" descr="C:\Users\HP\Desktop\фото презентация\SAM_12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005" y="3978008"/>
            <a:ext cx="3672408" cy="2754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90685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1225</TotalTime>
  <Words>462</Words>
  <Application>Microsoft Office PowerPoint</Application>
  <PresentationFormat>Экран (4:3)</PresentationFormat>
  <Paragraphs>82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Углы</vt:lpstr>
      <vt:lpstr>МбДОУ «ВЫСОКОГОРСКИЙ ДЕТСКИЙ САД №2».</vt:lpstr>
      <vt:lpstr>Цель:  Развитие основ начала нравственно-патриотического воспитания через обращение к истории , ознакомление с прошлым и настоящим.</vt:lpstr>
      <vt:lpstr>Выпуск газеты к празднику 23 февраля.</vt:lpstr>
      <vt:lpstr>     ТАМАТИЧЕСКАЯ БЕСЕДА С ЗАВЕДУЮЩЕЙ БИБЛИОТЕКИ.</vt:lpstr>
      <vt:lpstr>      Посещение Совета  ветеранов.</vt:lpstr>
      <vt:lpstr>На веки в памяти людской…</vt:lpstr>
      <vt:lpstr>     В 1941 году Они как и мы были детьми  </vt:lpstr>
      <vt:lpstr>Презентация PowerPoint</vt:lpstr>
      <vt:lpstr>Участник боевых действий в Чечне.</vt:lpstr>
      <vt:lpstr>     Участник боевых действий в Афганистане</vt:lpstr>
      <vt:lpstr>Участник военных действий во Вьетнаме</vt:lpstr>
      <vt:lpstr>Детское творчество на тему: «Военная техника»</vt:lpstr>
      <vt:lpstr>            Театрализованная деятельность</vt:lpstr>
      <vt:lpstr>Ордена и медали ветеранов -руками родителей</vt:lpstr>
      <vt:lpstr>Вечная память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«ВЫСОКОГОРСКИЙ ДЕТСКИЙ САД №2»</dc:title>
  <dc:creator>HP</dc:creator>
  <cp:lastModifiedBy>Андрей</cp:lastModifiedBy>
  <cp:revision>74</cp:revision>
  <dcterms:created xsi:type="dcterms:W3CDTF">2014-03-24T05:20:53Z</dcterms:created>
  <dcterms:modified xsi:type="dcterms:W3CDTF">2017-09-29T13:34:03Z</dcterms:modified>
</cp:coreProperties>
</file>