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870" r:id="rId2"/>
    <p:sldMasterId id="2147483888" r:id="rId3"/>
  </p:sldMasterIdLst>
  <p:notesMasterIdLst>
    <p:notesMasterId r:id="rId18"/>
  </p:notesMasterIdLst>
  <p:sldIdLst>
    <p:sldId id="276" r:id="rId4"/>
    <p:sldId id="269" r:id="rId5"/>
    <p:sldId id="274" r:id="rId6"/>
    <p:sldId id="256" r:id="rId7"/>
    <p:sldId id="261" r:id="rId8"/>
    <p:sldId id="262" r:id="rId9"/>
    <p:sldId id="270" r:id="rId10"/>
    <p:sldId id="264" r:id="rId11"/>
    <p:sldId id="263" r:id="rId12"/>
    <p:sldId id="271" r:id="rId13"/>
    <p:sldId id="272" r:id="rId14"/>
    <p:sldId id="275" r:id="rId15"/>
    <p:sldId id="267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>
      <p:cViewPr varScale="1">
        <p:scale>
          <a:sx n="110" d="100"/>
          <a:sy n="110" d="100"/>
        </p:scale>
        <p:origin x="1644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7C284-69A9-4CA9-B2E1-FE1493228577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69071-7C78-47CB-95F2-31AF1FC9B7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2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8631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43734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89800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08749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5255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01395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1477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80631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3536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221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096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4017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569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0430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12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0942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2586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47801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36012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4297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6874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74195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71216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5264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6950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90821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269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27441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310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979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7317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95030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8693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250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132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  <p:sldLayoutId id="2147483905" r:id="rId17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G1o3GaL8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89245"/>
      </p:ext>
    </p:extLst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288032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lnSpc>
                <a:spcPct val="150000"/>
              </a:lnSpc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Спортсмен ловок и вынослив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Повествов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невоскл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прост.,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нераспр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..).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ile:Blocked shots by Oscar Tor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44598"/>
            <a:ext cx="4739680" cy="354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856984" cy="648072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Образуйте, где это можно, от полных прилагательных одну из кратких форм 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Длинный - 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Каменный -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Бессердечный - 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Удивительный -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Вкусный - 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Стеклянный -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20882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ПРАВИЛЬНЫЙ ОТВЕТ НА ЗАДАНИЯ ЦИФРОВОГО ДИКТАНТА: </a:t>
            </a:r>
            <a:br>
              <a:rPr lang="ru-RU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2, 1, 2, 2, 1, 2, 2, 2, 1, 1, 1, 1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2636912"/>
            <a:ext cx="5472608" cy="3816424"/>
          </a:xfrm>
        </p:spPr>
        <p:txBody>
          <a:bodyPr>
            <a:normAutofit lnSpcReduction="10000"/>
          </a:bodyPr>
          <a:lstStyle/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КРИТЕРИИ: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12 правильных ответов – «5»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10-11 – «4»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8-9 – «3»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менее 8 – «2»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Итог урока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70916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Что нового я узнал сегодня на уроке?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Как мы сможем различить краткие прилагательные от полных?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Для чего нам нужны краткие имена прилагательные?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Как изменяются краткие прилагательные?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/>
              <a:t>Какую синтаксическую роль играют краткие имена прилагательные?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8856984" cy="655272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Сегодня урок был……….</a:t>
            </a:r>
          </a:p>
          <a:p>
            <a:pPr algn="l">
              <a:lnSpc>
                <a:spcPct val="150000"/>
              </a:lnSpc>
            </a:pPr>
            <a:r>
              <a:rPr lang="ru-RU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выполняли………….задания.</a:t>
            </a:r>
          </a:p>
          <a:p>
            <a:pPr algn="l"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Некоторые ребята………..и…………….</a:t>
            </a:r>
          </a:p>
          <a:p>
            <a:pPr algn="l">
              <a:lnSpc>
                <a:spcPct val="150000"/>
              </a:lnSpc>
            </a:pPr>
            <a:r>
              <a:rPr lang="ru-RU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Сейчас все сидят в ожидании…………….оценки.</a:t>
            </a:r>
          </a:p>
          <a:p>
            <a:pPr algn="l"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надеюсь, что и другие уроки у нас будут………….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76456" cy="65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Чёрное и серое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Чёрное тихонько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Дремало на полу.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Серое тихонько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 Пряталось в углу.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Чёрное тихонько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   Лапой шевельнуло,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Серое проворно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       Хвостиком вильнуло.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424936" cy="54006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мужественный</a:t>
            </a:r>
            <a:b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сильный</a:t>
            </a:r>
            <a:b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ловкий</a:t>
            </a:r>
            <a:r>
              <a:rPr lang="ru-RU" sz="66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6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вынослив</a:t>
            </a:r>
            <a: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сосредоточенный</a:t>
            </a:r>
            <a:endParaRPr lang="ru-RU" sz="660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04588" y="-345033"/>
            <a:ext cx="6048672" cy="233387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русского языка на тему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21089" y="4365104"/>
            <a:ext cx="22156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 класс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2347" y="5301208"/>
            <a:ext cx="64331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Учитель: Спирина Е.Н.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784" y="2051417"/>
            <a:ext cx="6170279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«Прилагательные </a:t>
            </a:r>
          </a:p>
          <a:p>
            <a:pPr algn="ctr"/>
            <a:r>
              <a:rPr lang="ru-RU" sz="5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полные и краткие»</a:t>
            </a:r>
            <a:endParaRPr lang="ru-RU" sz="5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Вопросы, на которые отвечают прилагательные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709120"/>
          </a:xfrm>
        </p:spPr>
        <p:txBody>
          <a:bodyPr>
            <a:normAutofit/>
          </a:bodyPr>
          <a:lstStyle/>
          <a:p>
            <a:pPr marL="92075" indent="0" algn="ctr">
              <a:buNone/>
            </a:pP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Полные </a:t>
            </a:r>
          </a:p>
          <a:p>
            <a:pPr marL="92075" indent="0" algn="ctr">
              <a:buNone/>
            </a:pP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прилагательные: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Лес </a:t>
            </a:r>
            <a:r>
              <a:rPr lang="ru-RU" b="1" dirty="0" smtClean="0">
                <a:solidFill>
                  <a:srgbClr val="FF0000"/>
                </a:solidFill>
              </a:rPr>
              <a:t>(какой?) </a:t>
            </a:r>
            <a:r>
              <a:rPr lang="ru-RU" dirty="0" smtClean="0"/>
              <a:t>красивый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Совесть </a:t>
            </a:r>
            <a:r>
              <a:rPr lang="ru-RU" b="1" dirty="0" smtClean="0">
                <a:solidFill>
                  <a:srgbClr val="FF0000"/>
                </a:solidFill>
              </a:rPr>
              <a:t>(Какая?) </a:t>
            </a:r>
            <a:r>
              <a:rPr lang="ru-RU" dirty="0" smtClean="0"/>
              <a:t>чистая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Небо </a:t>
            </a:r>
            <a:r>
              <a:rPr lang="ru-RU" b="1" dirty="0" smtClean="0">
                <a:solidFill>
                  <a:srgbClr val="FF0000"/>
                </a:solidFill>
              </a:rPr>
              <a:t>(Какое?) </a:t>
            </a:r>
            <a:r>
              <a:rPr lang="ru-RU" dirty="0" smtClean="0"/>
              <a:t>ясное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709120"/>
          </a:xfrm>
        </p:spPr>
        <p:txBody>
          <a:bodyPr>
            <a:normAutofit/>
          </a:bodyPr>
          <a:lstStyle/>
          <a:p>
            <a:pPr marL="92075" indent="-92075" algn="ctr">
              <a:buNone/>
            </a:pP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Краткие </a:t>
            </a:r>
          </a:p>
          <a:p>
            <a:pPr marL="92075" indent="-92075" algn="ctr">
              <a:buNone/>
            </a:pP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прилагательные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Лес </a:t>
            </a:r>
            <a:r>
              <a:rPr lang="ru-RU" b="1" dirty="0" smtClean="0">
                <a:solidFill>
                  <a:srgbClr val="FF0000"/>
                </a:solidFill>
              </a:rPr>
              <a:t>(Каков?) </a:t>
            </a:r>
            <a:r>
              <a:rPr lang="ru-RU" dirty="0" smtClean="0"/>
              <a:t>красив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Совесть </a:t>
            </a:r>
            <a:r>
              <a:rPr lang="ru-RU" b="1" dirty="0" smtClean="0">
                <a:solidFill>
                  <a:srgbClr val="FF0000"/>
                </a:solidFill>
              </a:rPr>
              <a:t>(Какова?) </a:t>
            </a:r>
            <a:r>
              <a:rPr lang="ru-RU" dirty="0" smtClean="0"/>
              <a:t>чиста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Небо </a:t>
            </a:r>
            <a:r>
              <a:rPr lang="ru-RU" b="1" dirty="0" smtClean="0">
                <a:solidFill>
                  <a:srgbClr val="FF0000"/>
                </a:solidFill>
              </a:rPr>
              <a:t>(Каково?) </a:t>
            </a:r>
            <a:r>
              <a:rPr lang="ru-RU" dirty="0" smtClean="0"/>
              <a:t>ясно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Окончания прилагательных</a:t>
            </a:r>
            <a:endParaRPr lang="ru-RU" dirty="0"/>
          </a:p>
        </p:txBody>
      </p:sp>
      <p:sp>
        <p:nvSpPr>
          <p:cNvPr id="3" name="Содержимое 2">
            <a:hlinkClick r:id="" action="ppaction://noaction" highlightClick="1"/>
          </p:cNvPr>
          <p:cNvSpPr>
            <a:spLocks noGrp="1"/>
          </p:cNvSpPr>
          <p:nvPr>
            <p:ph sz="half" idx="1"/>
          </p:nvPr>
        </p:nvSpPr>
        <p:spPr>
          <a:prstGeom prst="actionButtonBlank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Полные прилагательные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000" dirty="0" smtClean="0"/>
              <a:t>Красив</a:t>
            </a:r>
            <a:r>
              <a:rPr lang="ru-RU" sz="5000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ый</a:t>
            </a:r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r>
              <a:rPr lang="ru-RU" sz="5000" dirty="0" smtClean="0"/>
              <a:t>Чист</a:t>
            </a:r>
            <a:r>
              <a:rPr lang="ru-RU" sz="5000" b="1" i="1" dirty="0" smtClean="0">
                <a:solidFill>
                  <a:srgbClr val="FF0000"/>
                </a:solidFill>
              </a:rPr>
              <a:t>ая</a:t>
            </a:r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r>
              <a:rPr lang="ru-RU" sz="5000" dirty="0" smtClean="0"/>
              <a:t>Ясн</a:t>
            </a:r>
            <a:r>
              <a:rPr lang="ru-RU" sz="5000" b="1" i="1" dirty="0" smtClean="0">
                <a:solidFill>
                  <a:srgbClr val="FF0000"/>
                </a:solidFill>
              </a:rPr>
              <a:t>ое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Краткие прилагательные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smtClean="0"/>
              <a:t>Красив</a:t>
            </a:r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Чист</a:t>
            </a:r>
            <a:r>
              <a:rPr lang="ru-RU" sz="5400" b="1" i="1" dirty="0" smtClean="0">
                <a:solidFill>
                  <a:srgbClr val="FF0000"/>
                </a:solidFill>
              </a:rPr>
              <a:t>а</a:t>
            </a:r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Ясн</a:t>
            </a:r>
            <a:r>
              <a:rPr lang="ru-RU" sz="5400" b="1" i="1" dirty="0" smtClean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2852936"/>
            <a:ext cx="371460" cy="3177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08912" cy="6048672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Я - учитель всей страны.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все мои умны.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Всем ученикам </a:t>
            </a:r>
            <a:r>
              <a:rPr lang="ru-RU" sz="3000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умнам</a:t>
            </a: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Я урок прекрасный дам.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Эта девочка умна.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запомнила она.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Я люблю её одну.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Эту девочку умну.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Этот мальчик так умён.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на свете знает он.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 услышит вся страна</a:t>
            </a:r>
            <a:b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Про мальчонку, про умна</a:t>
            </a:r>
            <a:endParaRPr lang="ru-RU" sz="300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Полные прилагательные изменяются по родам, числам, по падежам.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i="1" dirty="0" smtClean="0"/>
              <a:t>Краткие прилагательные не склоняются, но изменяются по числам и по родам</a:t>
            </a:r>
            <a:r>
              <a:rPr lang="ru-RU" sz="3200" i="1" dirty="0" smtClean="0"/>
              <a:t>.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Синтаксическая роль кратких прилагательных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 lnSpcReduction="10000"/>
          </a:bodyPr>
          <a:lstStyle/>
          <a:p>
            <a:r>
              <a:rPr lang="ru-RU" sz="3500" i="1" dirty="0" smtClean="0"/>
              <a:t>Составьте предложение с кратким прилагательным, используя слова из </a:t>
            </a:r>
          </a:p>
          <a:p>
            <a:pPr>
              <a:buNone/>
            </a:pPr>
            <a:r>
              <a:rPr lang="ru-RU" sz="3500" i="1" dirty="0" smtClean="0"/>
              <a:t>    столбика         </a:t>
            </a:r>
            <a:r>
              <a:rPr lang="ru-RU" sz="3500" dirty="0" smtClean="0"/>
              <a:t>и</a:t>
            </a:r>
          </a:p>
          <a:p>
            <a:pPr>
              <a:buNone/>
            </a:pPr>
            <a:r>
              <a:rPr lang="ru-RU" sz="3500" dirty="0" smtClean="0"/>
              <a:t>                             вынослив</a:t>
            </a:r>
          </a:p>
          <a:p>
            <a:pPr>
              <a:buNone/>
            </a:pPr>
            <a:r>
              <a:rPr lang="ru-RU" sz="3500" dirty="0" smtClean="0"/>
              <a:t>                             спортсмен</a:t>
            </a:r>
          </a:p>
          <a:p>
            <a:pPr>
              <a:buNone/>
            </a:pPr>
            <a:r>
              <a:rPr lang="ru-RU" sz="3500" dirty="0" smtClean="0"/>
              <a:t>                             ловок</a:t>
            </a:r>
          </a:p>
          <a:p>
            <a:r>
              <a:rPr lang="ru-RU" sz="3500" i="1" dirty="0" smtClean="0"/>
              <a:t>Выполните синтаксический разбор предложения.</a:t>
            </a:r>
            <a:endParaRPr lang="ru-RU" sz="3500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228</TotalTime>
  <Words>249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Trebuchet MS</vt:lpstr>
      <vt:lpstr>Wingdings</vt:lpstr>
      <vt:lpstr>Wingdings 2</vt:lpstr>
      <vt:lpstr>Wingdings 3</vt:lpstr>
      <vt:lpstr>1_Изящная</vt:lpstr>
      <vt:lpstr>Ион</vt:lpstr>
      <vt:lpstr>1_Ион</vt:lpstr>
      <vt:lpstr>Презентация PowerPoint</vt:lpstr>
      <vt:lpstr>    Чёрное и серое   Чёрное тихонько  Дремало на полу. Серое тихонько   Пряталось в углу.   Чёрное тихонько     Лапой шевельнуло, Серое проворно         Хвостиком вильнуло.</vt:lpstr>
      <vt:lpstr>мужественный сильный ловкий вынослив сосредоточенный</vt:lpstr>
      <vt:lpstr>          Урок русского языка на тему</vt:lpstr>
      <vt:lpstr>Вопросы, на которые отвечают прилагательные</vt:lpstr>
      <vt:lpstr>Окончания прилагательных</vt:lpstr>
      <vt:lpstr>Я - учитель всей страны. Дети все мои умны. Всем ученикам умнам Я урок прекрасный дам. Эта девочка умна. Всё запомнила она. Я люблю её одну. Эту девочку умну. Этот мальчик так умён. Всё на свете знает он. И услышит вся страна Про мальчонку, про умна</vt:lpstr>
      <vt:lpstr>Презентация PowerPoint</vt:lpstr>
      <vt:lpstr>Синтаксическая роль кратких прилагательных</vt:lpstr>
      <vt:lpstr>Презентация PowerPoint</vt:lpstr>
      <vt:lpstr>Образуйте, где это можно, от полных прилагательных одну из кратких форм  Длинный -  Каменный - Бессердечный -  Удивительный - Вкусный -  Стеклянный -</vt:lpstr>
      <vt:lpstr>ПРАВИЛЬНЫЙ ОТВЕТ НА ЗАДАНИЯ ЦИФРОВОГО ДИКТАНТА:   2, 1, 2, 2, 1, 2, 2, 2, 1, 1, 1, 1</vt:lpstr>
      <vt:lpstr>Итог урока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прилагательных.  (Прилагательные полные и краткие).</dc:title>
  <dc:creator>ИИАМАЕПППППППППППППП</dc:creator>
  <cp:lastModifiedBy>1</cp:lastModifiedBy>
  <cp:revision>48</cp:revision>
  <dcterms:created xsi:type="dcterms:W3CDTF">2013-04-07T08:41:29Z</dcterms:created>
  <dcterms:modified xsi:type="dcterms:W3CDTF">2017-09-29T13:21:53Z</dcterms:modified>
</cp:coreProperties>
</file>