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7933C-2882-4B80-8F6C-685CBFE74118}" type="datetimeFigureOut">
              <a:rPr lang="ru-RU"/>
              <a:pPr>
                <a:defRPr/>
              </a:pPr>
              <a:t>28.09.2017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90A752-9521-4369-A488-8C94B679D6F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23637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2B24A8-C98A-41E7-953F-AEBB231F7753}" type="datetimeFigureOut">
              <a:rPr lang="ru-RU"/>
              <a:pPr>
                <a:defRPr/>
              </a:pPr>
              <a:t>28.09.2017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E8D450-21D2-409C-9F7D-5275147E2B3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11786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07D8F4-562F-413D-A9F9-20C2588E77CB}" type="datetimeFigureOut">
              <a:rPr lang="ru-RU"/>
              <a:pPr>
                <a:defRPr/>
              </a:pPr>
              <a:t>28.09.2017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86FA23-875C-431E-94A1-E04704A87A8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95677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5F4A5-1C4A-4217-9DEB-AEEC21E5039A}" type="datetimeFigureOut">
              <a:rPr lang="ru-RU"/>
              <a:pPr>
                <a:defRPr/>
              </a:pPr>
              <a:t>28.09.2017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E9CE8F-EBF8-4E26-988E-5D7A303D8A5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27895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D95C4A-388C-4E46-A948-71C3533116BB}" type="datetimeFigureOut">
              <a:rPr lang="ru-RU"/>
              <a:pPr>
                <a:defRPr/>
              </a:pPr>
              <a:t>28.09.2017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FEA7E7-B96D-40F2-A152-E7358D98412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53148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C0A207-D28D-482F-8F98-BF2F098A1A1D}" type="datetimeFigureOut">
              <a:rPr lang="ru-RU"/>
              <a:pPr>
                <a:defRPr/>
              </a:pPr>
              <a:t>28.09.2017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8B282A-FCAA-42C3-A1E8-0544F251AAC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87296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C7C67-B48E-4327-8EBD-A66785FA859C}" type="datetimeFigureOut">
              <a:rPr lang="ru-RU"/>
              <a:pPr>
                <a:defRPr/>
              </a:pPr>
              <a:t>28.09.2017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1B47AD-178F-4360-B4C5-699A82CD2F5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86913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F28671-D646-460E-AB12-FBD395DC8F36}" type="datetimeFigureOut">
              <a:rPr lang="ru-RU"/>
              <a:pPr>
                <a:defRPr/>
              </a:pPr>
              <a:t>28.09.2017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D42B89-5175-456C-A95A-5393CEBC89E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01845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579546-5C19-463B-A642-E12C2A2046C5}" type="datetimeFigureOut">
              <a:rPr lang="ru-RU"/>
              <a:pPr>
                <a:defRPr/>
              </a:pPr>
              <a:t>28.09.2017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CCA928-8A32-4B6F-BB3C-68A8EE26738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69814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47B790-577D-448F-B015-D4CD8938C156}" type="datetimeFigureOut">
              <a:rPr lang="ru-RU"/>
              <a:pPr>
                <a:defRPr/>
              </a:pPr>
              <a:t>28.09.2017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33CB03-DC1B-4463-871D-1B0533E1228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3183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80A79-047C-4994-AE21-688802F07192}" type="datetimeFigureOut">
              <a:rPr lang="ru-RU"/>
              <a:pPr>
                <a:defRPr/>
              </a:pPr>
              <a:t>28.09.2017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7A76EF-DD2C-4987-9021-7C7180B4819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1169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41AD52A-3410-42A3-9B02-1015B4A1126B}" type="datetimeFigureOut">
              <a:rPr lang="ru-RU"/>
              <a:pPr>
                <a:defRPr/>
              </a:pPr>
              <a:t>28.09.2017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81EC3092-85C6-44C6-838B-58C6DF9753F8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2052" name="Picture 2" descr="F:\КСЮША\ФИЗ\КАРТИНКИ\Шаблоны\ксюше\sports_fons\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39250" cy="692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611188" y="549275"/>
          <a:ext cx="7961312" cy="8169275"/>
        </p:xfrm>
        <a:graphic>
          <a:graphicData uri="http://schemas.openxmlformats.org/drawingml/2006/table">
            <a:tbl>
              <a:tblPr/>
              <a:tblGrid>
                <a:gridCol w="27599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168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845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1692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b="1" i="0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Физкультурные занятия </a:t>
                      </a:r>
                      <a:r>
                        <a:rPr lang="ru-RU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– основная форма систематического обучения детей физическим упражнениям. Значение занятий заключается в комплексном формировании культуры движений, систематическом осуществлении оздоровительных, образовательных и воспитательных задач, выполнение которых обеспечивает физическое развитие, функциональное совершенствование организма, укрепление здоровья ребенка, приобретение им правильных двигательных навыков, воспитание физических качеств и эмоционально-положительного отношения к физкультуре и спорту, всестороннее развитие личности.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Физкультурное занятие обязательно требует соблюдения техники безопасности  при его проведении. Одним из обязательных условий её соблюдения является наличие  спортивной формы у детей. Родителям нужно помнить, что во время физических упражнений повышается потоотделение, поэтому если ребенок наденет шорты на колготки, он вспотеет, в связи с этим основным  требованием при проведении физкультуры в помещении является обязательное одевание носочков.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 rtl="0">
                        <a:lnSpc>
                          <a:spcPct val="100000"/>
                        </a:lnSpc>
                      </a:pPr>
                      <a:r>
                        <a:rPr lang="ru-RU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Так же следует знать, что в этой же одежде, в соответствии с санитарными требованиями, нельзя находиться далее в групповой комнате, то есть у вашего ребенка должна быть специальная форма для занятий физкультурой, которая одевается непосредственно перед занятием и снимается после него.</a:t>
                      </a:r>
                    </a:p>
                    <a:p>
                      <a:pPr algn="just" rtl="0">
                        <a:lnSpc>
                          <a:spcPct val="100000"/>
                        </a:lnSpc>
                      </a:pPr>
                      <a:endParaRPr lang="ru-RU" sz="1100" b="0" i="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Спортивная форма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занятиях физической культуры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Одежда  детей должна быть чистая, сухая, из материалов, обладающих хорошей тепло – проводимостью, соответствовать размеру ребенка и не стеснять его движений. Обувь должна соответствовать размеру стопы, чтобы не стеснять ногу и не нарушать кровообращение, быть лёгкой и удобной, подошва – мягкой и гибкой.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Верх формы. 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Футболка должна быть изготовлена из несинтетических, дышащих материалов, без декоративных элементов (рисунок, стразы, объемные элементы и т.д.), отвлекающих внимание детей и мешающих выполнению упражнений. Желательно, чтобы у всех детей группы были футболки белого цвета. Это вырабатывает у детей командный дух при проведении эстафет и спортивных праздников.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68583" marR="68583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Низ формы.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еширокие спортивные штаны, шорты или лосины 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 декоративных элементов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Желательно, чтобы у всех детей группы низ формы был черного цвета.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оски лучше не слишком теплые, предназначенные для частых стирок. Желательно подобрать их по цвету под физкультурную форму.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Спортивная обувь.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Из обуви это могут быть: кроссовки, спортивные  кеды,  спортивные ботинки. </a:t>
                      </a:r>
                      <a:r>
                        <a:rPr lang="ru-RU" sz="11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Желательна застежка на липучке. Обувь со шнурками дети должны уметь завязывать сами, слишком длинные шнурки создают  </a:t>
                      </a:r>
                      <a:r>
                        <a:rPr lang="ru-RU" sz="1100" b="0" i="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травмоопасные</a:t>
                      </a:r>
                      <a:r>
                        <a:rPr lang="ru-RU" sz="11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ситуации на занятиях. Спортивная обувь не должна быть ребенку велика или тесна.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Инструктор по физической культуре: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Юрина Татьяна </a:t>
                      </a:r>
                      <a:r>
                        <a:rPr kumimoji="0" lang="ru-RU" sz="10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Гусейновна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0" i="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14305" marR="114305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2057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4652963"/>
            <a:ext cx="1174750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12" descr="Носки детские белые гладки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5025" y="4724400"/>
            <a:ext cx="5810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6675" y="4533900"/>
            <a:ext cx="854075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0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0263" y="5305425"/>
            <a:ext cx="920129" cy="589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</TotalTime>
  <Words>231</Words>
  <Application>Microsoft Office PowerPoint</Application>
  <PresentationFormat>Экран (4:3)</PresentationFormat>
  <Paragraphs>36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Тема Office</vt:lpstr>
      <vt:lpstr>Презентация PowerPoint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WIN7XP</dc:creator>
  <cp:lastModifiedBy>culbit@yandex.ru</cp:lastModifiedBy>
  <cp:revision>36</cp:revision>
  <dcterms:created xsi:type="dcterms:W3CDTF">2011-08-30T07:18:35Z</dcterms:created>
  <dcterms:modified xsi:type="dcterms:W3CDTF">2017-09-28T20:49:04Z</dcterms:modified>
</cp:coreProperties>
</file>