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DBF0912-9DB4-4217-BF12-63561E9E34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B85CD2A-4DD9-4FC6-A4C9-6972043589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6777318" cy="1731982"/>
          </a:xfrm>
        </p:spPr>
        <p:txBody>
          <a:bodyPr>
            <a:noAutofit/>
          </a:bodyPr>
          <a:lstStyle/>
          <a:p>
            <a:r>
              <a:rPr lang="ru-RU" sz="6000" dirty="0" smtClean="0"/>
              <a:t>Театр кукол – не только </a:t>
            </a:r>
            <a:r>
              <a:rPr lang="ru-RU" sz="6000" smtClean="0"/>
              <a:t>для </a:t>
            </a:r>
            <a:r>
              <a:rPr lang="ru-RU" sz="6000" smtClean="0"/>
              <a:t>маленьких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Презентацию выполнила:</a:t>
            </a:r>
          </a:p>
          <a:p>
            <a:pPr algn="r"/>
            <a:r>
              <a:rPr lang="ru-RU" dirty="0" smtClean="0"/>
              <a:t> </a:t>
            </a:r>
            <a:r>
              <a:rPr lang="ru-RU" dirty="0" smtClean="0"/>
              <a:t>у</a:t>
            </a:r>
            <a:r>
              <a:rPr lang="ru-RU" dirty="0" smtClean="0"/>
              <a:t>ченица 8-а класса</a:t>
            </a:r>
          </a:p>
          <a:p>
            <a:pPr algn="r"/>
            <a:r>
              <a:rPr lang="ru-RU" dirty="0" err="1" smtClean="0"/>
              <a:t>Урманова</a:t>
            </a:r>
            <a:r>
              <a:rPr lang="ru-RU" dirty="0" smtClean="0"/>
              <a:t> Валерия.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3841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204864"/>
            <a:ext cx="6768752" cy="449712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Кукольный спектакль – это не обязательно детская сказка. Современный театр кукол демонстрирует многообразие жанров, сочетание кукол и актеров, соединение световых и компьютерных эффектов.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330340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7745505" cy="3877815"/>
          </a:xfrm>
        </p:spPr>
        <p:txBody>
          <a:bodyPr/>
          <a:lstStyle/>
          <a:p>
            <a:r>
              <a:rPr lang="ru-RU" dirty="0" smtClean="0"/>
              <a:t>1. Театр верховых кукол, управляемых снизу;</a:t>
            </a:r>
          </a:p>
          <a:p>
            <a:r>
              <a:rPr lang="ru-RU" dirty="0" smtClean="0"/>
              <a:t>2. Театр низовых кукол, управляемых сверху с помощью ниток, прутов или проволок;</a:t>
            </a:r>
          </a:p>
          <a:p>
            <a:r>
              <a:rPr lang="ru-RU" dirty="0" smtClean="0"/>
              <a:t>3. Театр срединных кукол, управляемых на уровне актеров-кукловодов либо со стороны, либо изнутри. К театру срединных кукол относится и театр теней.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Среди театров кукол различают три основных типа: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97790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Верховые куклы: перчаточные…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276872"/>
            <a:ext cx="5127228" cy="38164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276872"/>
            <a:ext cx="3744416" cy="3816424"/>
          </a:xfrm>
        </p:spPr>
      </p:pic>
    </p:spTree>
    <p:extLst>
      <p:ext uri="{BB962C8B-B14F-4D97-AF65-F5344CB8AC3E}">
        <p14:creationId xmlns:p14="http://schemas.microsoft.com/office/powerpoint/2010/main" xmlns="" val="1078368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…и тростевые.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492896"/>
            <a:ext cx="4134248" cy="30963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5278" y="2420889"/>
            <a:ext cx="4610908" cy="3168352"/>
          </a:xfrm>
        </p:spPr>
      </p:pic>
    </p:spTree>
    <p:extLst>
      <p:ext uri="{BB962C8B-B14F-4D97-AF65-F5344CB8AC3E}">
        <p14:creationId xmlns:p14="http://schemas.microsoft.com/office/powerpoint/2010/main" xmlns="" val="2770815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56263" cy="1054250"/>
          </a:xfrm>
        </p:spPr>
        <p:txBody>
          <a:bodyPr/>
          <a:lstStyle/>
          <a:p>
            <a:r>
              <a:rPr lang="ru-RU" dirty="0" smtClean="0"/>
              <a:t>Низовые куклы: марионетки.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204864"/>
            <a:ext cx="6319309" cy="4464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2204864"/>
            <a:ext cx="1752103" cy="4464496"/>
          </a:xfrm>
        </p:spPr>
      </p:pic>
    </p:spTree>
    <p:extLst>
      <p:ext uri="{BB962C8B-B14F-4D97-AF65-F5344CB8AC3E}">
        <p14:creationId xmlns:p14="http://schemas.microsoft.com/office/powerpoint/2010/main" xmlns="" val="3940088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054250"/>
          </a:xfrm>
        </p:spPr>
        <p:txBody>
          <a:bodyPr/>
          <a:lstStyle/>
          <a:p>
            <a:r>
              <a:rPr lang="ru-RU" dirty="0" smtClean="0"/>
              <a:t>Срединные куклы…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348880"/>
            <a:ext cx="4320481" cy="28803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348880"/>
            <a:ext cx="4448371" cy="2880320"/>
          </a:xfrm>
        </p:spPr>
      </p:pic>
    </p:spTree>
    <p:extLst>
      <p:ext uri="{BB962C8B-B14F-4D97-AF65-F5344CB8AC3E}">
        <p14:creationId xmlns:p14="http://schemas.microsoft.com/office/powerpoint/2010/main" xmlns="" val="3705128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56263" cy="1054250"/>
          </a:xfrm>
        </p:spPr>
        <p:txBody>
          <a:bodyPr>
            <a:normAutofit/>
          </a:bodyPr>
          <a:lstStyle/>
          <a:p>
            <a:r>
              <a:rPr lang="ru-RU" dirty="0" smtClean="0"/>
              <a:t>…и театр теней.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564904"/>
            <a:ext cx="4647422" cy="324036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564904"/>
            <a:ext cx="4104456" cy="3257133"/>
          </a:xfrm>
        </p:spPr>
      </p:pic>
    </p:spTree>
    <p:extLst>
      <p:ext uri="{BB962C8B-B14F-4D97-AF65-F5344CB8AC3E}">
        <p14:creationId xmlns:p14="http://schemas.microsoft.com/office/powerpoint/2010/main" xmlns="" val="746090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5573" y="2247900"/>
            <a:ext cx="5812853" cy="387826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Театр кукол – единственный вид сценического искусства, где роль художника первостепенна. Каждая кукла – творение его рук.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3332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59</TotalTime>
  <Words>145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Театр кукол – не только для маленьких </vt:lpstr>
      <vt:lpstr>Кукольный спектакль – это не обязательно детская сказка. Современный театр кукол демонстрирует многообразие жанров, сочетание кукол и актеров, соединение световых и компьютерных эффектов.</vt:lpstr>
      <vt:lpstr>Среди театров кукол различают три основных типа:</vt:lpstr>
      <vt:lpstr>Верховые куклы: перчаточные…</vt:lpstr>
      <vt:lpstr>…и тростевые.</vt:lpstr>
      <vt:lpstr>Низовые куклы: марионетки.</vt:lpstr>
      <vt:lpstr>Срединные куклы…</vt:lpstr>
      <vt:lpstr>…и театр теней.</vt:lpstr>
      <vt:lpstr>Театр кукол – единственный вид сценического искусства, где роль художника первостепенна. Каждая кукла – творение его рук.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 кукол – не только для маленьких</dc:title>
  <dc:creator>Марина</dc:creator>
  <cp:lastModifiedBy>Надя</cp:lastModifiedBy>
  <cp:revision>8</cp:revision>
  <cp:lastPrinted>2016-10-24T18:54:43Z</cp:lastPrinted>
  <dcterms:created xsi:type="dcterms:W3CDTF">2016-10-24T18:12:16Z</dcterms:created>
  <dcterms:modified xsi:type="dcterms:W3CDTF">2017-09-29T07:44:40Z</dcterms:modified>
</cp:coreProperties>
</file>