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695C7-279B-48FF-9E15-C306561B65DA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4178-51D2-4604-83E9-BD9192D82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800/134091466.197/0_ffa51_4431107e_S" TargetMode="External"/><Relationship Id="rId2" Type="http://schemas.openxmlformats.org/officeDocument/2006/relationships/hyperlink" Target="http://img-fotki.yandex.ru/get/6840/134091466.197/0_ffa53_250af61e_S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-fotki.yandex.ru/get/9757/134091466.193/0_fd601_4c66132_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14282" y="2357430"/>
            <a:ext cx="8643998" cy="3235537"/>
            <a:chOff x="1115616" y="2146448"/>
            <a:chExt cx="7165477" cy="367231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22007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Утренний  сбор детей дошкольного возраста 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733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Татьяна Юрьевна Луговик 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2015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Роль воспитателя: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Обеспечить комфортное и конструктивно-деловое участие всех детей </a:t>
            </a:r>
          </a:p>
          <a:p>
            <a:r>
              <a:rPr lang="ru-RU" sz="2000" dirty="0" smtClean="0"/>
              <a:t>Установить и поддерживать культурную рамку </a:t>
            </a:r>
          </a:p>
          <a:p>
            <a:r>
              <a:rPr lang="ru-RU" sz="2000" dirty="0" smtClean="0"/>
              <a:t>Демонстрировать своё собственное педагогическое и личностное отношение  к высказывания и идеям детей , не называя его</a:t>
            </a:r>
          </a:p>
          <a:p>
            <a:r>
              <a:rPr lang="ru-RU" sz="2000" dirty="0" smtClean="0"/>
              <a:t>Стимулировать и поддерживать инициативы детей относительно выбора тем, содержания, материалов, форм и способов действий </a:t>
            </a:r>
          </a:p>
          <a:p>
            <a:r>
              <a:rPr lang="ru-RU" sz="2000" dirty="0" smtClean="0"/>
              <a:t>Предлагать свои идеи по содержанию, видам деятельности, заинтересовать и тем самым решить образовательные задачи на том материале, который актуален для них</a:t>
            </a:r>
          </a:p>
          <a:p>
            <a:r>
              <a:rPr lang="ru-RU" sz="2000" dirty="0" smtClean="0"/>
              <a:t>Помогать выбирать и планировать работу</a:t>
            </a:r>
          </a:p>
          <a:p>
            <a:r>
              <a:rPr lang="ru-RU" sz="2000" dirty="0" smtClean="0"/>
              <a:t>Оказывать поддержку всем детям, в том числе и имеющим особые образовательные потребности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Структура утреннего сбора 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Приветствие </a:t>
            </a:r>
          </a:p>
          <a:p>
            <a:r>
              <a:rPr lang="ru-RU" dirty="0" smtClean="0"/>
              <a:t>Игра </a:t>
            </a:r>
          </a:p>
          <a:p>
            <a:r>
              <a:rPr lang="ru-RU" dirty="0" smtClean="0"/>
              <a:t>Обмен новостями </a:t>
            </a:r>
          </a:p>
          <a:p>
            <a:r>
              <a:rPr lang="ru-RU" dirty="0" smtClean="0"/>
              <a:t>Планирование дня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Длительность по времени от 10 до 30 минут 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785794"/>
            <a:ext cx="8229600" cy="6318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источники: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285860"/>
            <a:ext cx="8229600" cy="128588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Фон </a:t>
            </a:r>
            <a:r>
              <a:rPr kumimoji="0" lang="ru-RU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2"/>
              </a:rPr>
              <a:t>http://img-fotki.yandex.ru/get/6840/134091466.197/0_ffa53_250af61e_S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Пчёлы и мёд </a:t>
            </a:r>
            <a:r>
              <a:rPr kumimoji="0" lang="ru-RU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3"/>
              </a:rPr>
              <a:t>http://img-fotki.yandex.ru/get/6800/134091466.197/0_ffa51_4431107e_S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Пчёлы и соты </a:t>
            </a:r>
            <a:r>
              <a:rPr kumimoji="0" lang="ru-RU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4"/>
              </a:rPr>
              <a:t>http://</a:t>
            </a:r>
            <a:r>
              <a:rPr kumimoji="0" lang="ru-RU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4"/>
              </a:rPr>
              <a:t>img-fotki.yandex.ru/get/9757/134091466.193/0_fd601_4c66132_S</a:t>
            </a:r>
            <a:endParaRPr lang="ru-RU" sz="16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Лидия Свирская «Утро радостных встреч»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4" name="Группа 6"/>
          <p:cNvGrpSpPr/>
          <p:nvPr/>
        </p:nvGrpSpPr>
        <p:grpSpPr>
          <a:xfrm>
            <a:off x="285720" y="2214554"/>
            <a:ext cx="8429685" cy="4081490"/>
            <a:chOff x="607488" y="1344094"/>
            <a:chExt cx="7925326" cy="5221712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607488" y="1344094"/>
              <a:ext cx="7925326" cy="4725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411760" y="6093296"/>
              <a:ext cx="173678" cy="4725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Ключевые компетентности  дошкольного детства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ru-RU" dirty="0" smtClean="0"/>
              <a:t>Коммуникативная </a:t>
            </a:r>
          </a:p>
          <a:p>
            <a:r>
              <a:rPr lang="ru-RU" dirty="0" smtClean="0"/>
              <a:t>Социальная </a:t>
            </a:r>
          </a:p>
          <a:p>
            <a:r>
              <a:rPr lang="ru-RU" dirty="0" smtClean="0"/>
              <a:t>Информационная</a:t>
            </a:r>
          </a:p>
          <a:p>
            <a:r>
              <a:rPr lang="ru-RU" dirty="0" err="1" smtClean="0"/>
              <a:t>Деятельностная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Здоровьесберегающая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220886"/>
          </a:xfrm>
        </p:spPr>
        <p:txBody>
          <a:bodyPr>
            <a:noAutofit/>
          </a:bodyPr>
          <a:lstStyle/>
          <a:p>
            <a:r>
              <a:rPr lang="ru-RU" sz="4000" dirty="0" smtClean="0"/>
              <a:t>Ключевые компетентности группового сбора :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20933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Позывные для утреннего сбора</a:t>
            </a:r>
          </a:p>
          <a:p>
            <a:r>
              <a:rPr lang="ru-RU" sz="2400" dirty="0" smtClean="0"/>
              <a:t>Организация круга</a:t>
            </a:r>
          </a:p>
          <a:p>
            <a:r>
              <a:rPr lang="ru-RU" sz="2400" dirty="0" smtClean="0"/>
              <a:t>Приветствие</a:t>
            </a:r>
          </a:p>
          <a:p>
            <a:r>
              <a:rPr lang="ru-RU" sz="2400" dirty="0" smtClean="0"/>
              <a:t>Новости</a:t>
            </a:r>
          </a:p>
          <a:p>
            <a:r>
              <a:rPr lang="ru-RU" sz="2400" dirty="0" smtClean="0"/>
              <a:t>Обмен информацией </a:t>
            </a:r>
          </a:p>
          <a:p>
            <a:r>
              <a:rPr lang="ru-RU" sz="2400" dirty="0" smtClean="0"/>
              <a:t>Динамическая пауза </a:t>
            </a:r>
          </a:p>
          <a:p>
            <a:r>
              <a:rPr lang="ru-RU" sz="2400" dirty="0" smtClean="0"/>
              <a:t>Проблемная ситуация </a:t>
            </a:r>
          </a:p>
          <a:p>
            <a:r>
              <a:rPr lang="ru-RU" sz="2400" dirty="0" smtClean="0"/>
              <a:t>Игры по теме недели </a:t>
            </a:r>
          </a:p>
          <a:p>
            <a:r>
              <a:rPr lang="ru-RU" sz="2400" dirty="0" smtClean="0"/>
              <a:t>Предоставление права выбора центра активности</a:t>
            </a:r>
            <a:endParaRPr lang="ru-RU" sz="2400" dirty="0"/>
          </a:p>
        </p:txBody>
      </p:sp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Назначение группового сбора: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Создание условий  : </a:t>
            </a:r>
          </a:p>
          <a:p>
            <a:pPr>
              <a:buNone/>
            </a:pPr>
            <a:r>
              <a:rPr lang="ru-RU" sz="2400" dirty="0" smtClean="0"/>
              <a:t>-  для обеспечения возможности конструктивного, познавательно-делового развития детей в ситуации естественного социально-эмоционального общения со сверстниками и взрослыми,  </a:t>
            </a:r>
          </a:p>
          <a:p>
            <a:pPr>
              <a:buNone/>
            </a:pPr>
            <a:r>
              <a:rPr lang="ru-RU" sz="2400" dirty="0" smtClean="0"/>
              <a:t> - для формирования навыков понимания себя и других ,</a:t>
            </a:r>
          </a:p>
          <a:p>
            <a:pPr>
              <a:buNone/>
            </a:pPr>
            <a:r>
              <a:rPr lang="ru-RU" sz="2400" dirty="0" smtClean="0"/>
              <a:t>-   для согласования  целенаправленной деятельности всей группы и каждого в отдельности</a:t>
            </a:r>
            <a:endParaRPr lang="ru-RU" sz="24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80120"/>
          </a:xfrm>
        </p:spPr>
        <p:txBody>
          <a:bodyPr/>
          <a:lstStyle/>
          <a:p>
            <a:r>
              <a:rPr lang="ru-RU" dirty="0" smtClean="0"/>
              <a:t>Технология группового сбора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Мотивация детей к инициативной , активной , самостоятельной деятельности</a:t>
            </a:r>
          </a:p>
          <a:p>
            <a:r>
              <a:rPr lang="ru-RU" dirty="0" smtClean="0"/>
              <a:t>Обращение к таким человеческим потребностям, как :</a:t>
            </a:r>
          </a:p>
          <a:p>
            <a:pPr>
              <a:buNone/>
            </a:pPr>
            <a:r>
              <a:rPr lang="ru-RU" dirty="0" smtClean="0"/>
              <a:t>-чувствовать себя значимым ;</a:t>
            </a:r>
          </a:p>
          <a:p>
            <a:pPr>
              <a:buNone/>
            </a:pPr>
            <a:r>
              <a:rPr lang="ru-RU" dirty="0" smtClean="0"/>
              <a:t>-управлять своим временем, деятельностью, отношениями с другими людьми;</a:t>
            </a:r>
          </a:p>
          <a:p>
            <a:pPr>
              <a:buNone/>
            </a:pPr>
            <a:r>
              <a:rPr lang="ru-RU" dirty="0" smtClean="0"/>
              <a:t>- веселиться и развлекаться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Принципы организации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Открытость</a:t>
            </a:r>
          </a:p>
          <a:p>
            <a:r>
              <a:rPr lang="ru-RU" dirty="0" smtClean="0"/>
              <a:t>Диалогичность </a:t>
            </a:r>
          </a:p>
          <a:p>
            <a:r>
              <a:rPr lang="ru-RU" dirty="0" err="1" smtClean="0"/>
              <a:t>Рефлексивность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 и цели группового сбора: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Создать положительный эмоциональный настрой на весь день- задать тон</a:t>
            </a:r>
          </a:p>
          <a:p>
            <a:r>
              <a:rPr lang="ru-RU" sz="2000" dirty="0" smtClean="0"/>
              <a:t>Обеспечить условия для межличностного и познавательно-делового общения детей и взрослых</a:t>
            </a:r>
          </a:p>
          <a:p>
            <a:r>
              <a:rPr lang="ru-RU" sz="2000" dirty="0" smtClean="0"/>
              <a:t>Активизировать навыки детей , касающиеся коммуникации, планирования и организации собственной деятельности</a:t>
            </a:r>
          </a:p>
          <a:p>
            <a:r>
              <a:rPr lang="ru-RU" sz="2000" dirty="0" smtClean="0"/>
              <a:t>Выбрать совместно с детьми тему недели ,проекта</a:t>
            </a:r>
          </a:p>
          <a:p>
            <a:r>
              <a:rPr lang="ru-RU" sz="2000" dirty="0" smtClean="0"/>
              <a:t>Подвести тоги недели , проекта </a:t>
            </a:r>
          </a:p>
          <a:p>
            <a:r>
              <a:rPr lang="ru-RU" sz="2000" dirty="0" smtClean="0"/>
              <a:t>Прививать навыки культуры общения ( приветствия, комплименты)</a:t>
            </a:r>
            <a:endParaRPr lang="ru-RU" sz="20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 и цели группового сбора: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Учить:</a:t>
            </a:r>
          </a:p>
          <a:p>
            <a:pPr>
              <a:buFontTx/>
              <a:buChar char="-"/>
            </a:pPr>
            <a:r>
              <a:rPr lang="ru-RU" sz="2000" dirty="0" smtClean="0"/>
              <a:t>формулировать суждения , аргументировать высказывания , отстаивать свою точку зрения</a:t>
            </a:r>
          </a:p>
          <a:p>
            <a:pPr>
              <a:buFontTx/>
              <a:buChar char="-"/>
            </a:pPr>
            <a:r>
              <a:rPr lang="ru-RU" sz="2000" dirty="0" smtClean="0"/>
              <a:t>в</a:t>
            </a:r>
            <a:r>
              <a:rPr lang="ru-RU" sz="2000" dirty="0" smtClean="0"/>
              <a:t>ыбирать из личного опыта наиболее значимые, интересные события, рассказывать о них кратко, но последовательно и логично</a:t>
            </a:r>
          </a:p>
          <a:p>
            <a:pPr>
              <a:buFontTx/>
              <a:buChar char="-"/>
            </a:pPr>
            <a:r>
              <a:rPr lang="ru-RU" sz="2000" dirty="0" smtClean="0"/>
              <a:t>в</a:t>
            </a:r>
            <a:r>
              <a:rPr lang="ru-RU" sz="2000" dirty="0" smtClean="0"/>
              <a:t>нимательно слушать, проявлять конструктивное отношение к высказываниям других</a:t>
            </a:r>
          </a:p>
          <a:p>
            <a:pPr>
              <a:buFontTx/>
              <a:buChar char="-"/>
            </a:pPr>
            <a:r>
              <a:rPr lang="ru-RU" sz="2000" dirty="0" smtClean="0"/>
              <a:t>о</a:t>
            </a:r>
            <a:r>
              <a:rPr lang="ru-RU" sz="2000" dirty="0" smtClean="0"/>
              <a:t>бъяснять словами своё эмоциональное состояние и корректировать его</a:t>
            </a:r>
          </a:p>
          <a:p>
            <a:pPr>
              <a:buFontTx/>
              <a:buChar char="-"/>
            </a:pPr>
            <a:r>
              <a:rPr lang="ru-RU" sz="2000" dirty="0" smtClean="0"/>
              <a:t>д</a:t>
            </a:r>
            <a:r>
              <a:rPr lang="ru-RU" sz="2000" dirty="0" smtClean="0"/>
              <a:t>елать выбор</a:t>
            </a:r>
          </a:p>
          <a:p>
            <a:pPr>
              <a:buFontTx/>
              <a:buChar char="-"/>
            </a:pPr>
            <a:r>
              <a:rPr lang="ru-RU" sz="2000" dirty="0" smtClean="0"/>
              <a:t>п</a:t>
            </a:r>
            <a:r>
              <a:rPr lang="ru-RU" sz="2000" dirty="0" smtClean="0"/>
              <a:t>ланировать собственную деятельность </a:t>
            </a:r>
          </a:p>
          <a:p>
            <a:pPr>
              <a:buFontTx/>
              <a:buChar char="-"/>
            </a:pPr>
            <a:r>
              <a:rPr lang="ru-RU" sz="2000" dirty="0" smtClean="0"/>
              <a:t>п</a:t>
            </a:r>
            <a:r>
              <a:rPr lang="ru-RU" sz="2000" dirty="0" smtClean="0"/>
              <a:t>оддерживать стремление договариваться о совместной деятельности , распределять роли и обязанности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pPr>
              <a:buFontTx/>
              <a:buChar char="-"/>
            </a:pPr>
            <a:endParaRPr lang="ru-RU" sz="20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Роль ребёнка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Участие не обязанность , а предоставление возможности приятного, эмоционального и познавательно- насыщенного общения со сверстниками и взрослыми; 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428</Words>
  <Application>Microsoft Office PowerPoint</Application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Ключевые компетентности  дошкольного детства :</vt:lpstr>
      <vt:lpstr>Ключевые компетентности группового сбора : </vt:lpstr>
      <vt:lpstr>Назначение группового сбора: </vt:lpstr>
      <vt:lpstr>Технология группового сбора</vt:lpstr>
      <vt:lpstr>Принципы организации :</vt:lpstr>
      <vt:lpstr>Задачи  и цели группового сбора:</vt:lpstr>
      <vt:lpstr>Задачи  и цели группового сбора:</vt:lpstr>
      <vt:lpstr>Роль ребёнка :</vt:lpstr>
      <vt:lpstr>Роль воспитателя:</vt:lpstr>
      <vt:lpstr>Структура утреннего сбора :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2014-09-19T16:07:00Z</dcterms:created>
  <dcterms:modified xsi:type="dcterms:W3CDTF">2015-12-27T16:26:09Z</dcterms:modified>
</cp:coreProperties>
</file>