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1B5B7-B707-472A-A14C-91B5B609D04D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41705-5AAE-476D-B0A3-1296EF89B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432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1B5B7-B707-472A-A14C-91B5B609D04D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41705-5AAE-476D-B0A3-1296EF89B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205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1B5B7-B707-472A-A14C-91B5B609D04D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41705-5AAE-476D-B0A3-1296EF89B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8828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1B5B7-B707-472A-A14C-91B5B609D04D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41705-5AAE-476D-B0A3-1296EF89B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17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1B5B7-B707-472A-A14C-91B5B609D04D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41705-5AAE-476D-B0A3-1296EF89B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8307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1B5B7-B707-472A-A14C-91B5B609D04D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41705-5AAE-476D-B0A3-1296EF89B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5723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1B5B7-B707-472A-A14C-91B5B609D04D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41705-5AAE-476D-B0A3-1296EF89B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3929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1B5B7-B707-472A-A14C-91B5B609D04D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41705-5AAE-476D-B0A3-1296EF89B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3302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1B5B7-B707-472A-A14C-91B5B609D04D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41705-5AAE-476D-B0A3-1296EF89B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8020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1B5B7-B707-472A-A14C-91B5B609D04D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41705-5AAE-476D-B0A3-1296EF89B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7815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1B5B7-B707-472A-A14C-91B5B609D04D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41705-5AAE-476D-B0A3-1296EF89B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3292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/>
            </a:gs>
            <a:gs pos="88000">
              <a:srgbClr val="FFFF00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1B5B7-B707-472A-A14C-91B5B609D04D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541705-5AAE-476D-B0A3-1296EF89B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4555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323528" y="1844824"/>
            <a:ext cx="7772400" cy="1470025"/>
          </a:xfrm>
        </p:spPr>
        <p:txBody>
          <a:bodyPr>
            <a:noAutofit/>
          </a:bodyPr>
          <a:lstStyle/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Берегите</a:t>
            </a:r>
            <a:r>
              <a:rPr lang="ru-RU" sz="10000" dirty="0" smtClean="0">
                <a:latin typeface="Times New Roman" pitchFamily="18" charset="0"/>
                <a:cs typeface="Times New Roman" pitchFamily="18" charset="0"/>
              </a:rPr>
              <a:t> природу</a:t>
            </a:r>
            <a:br>
              <a:rPr lang="ru-RU" sz="10000" dirty="0" smtClean="0">
                <a:latin typeface="Times New Roman" pitchFamily="18" charset="0"/>
                <a:cs typeface="Times New Roman" pitchFamily="18" charset="0"/>
              </a:rPr>
            </a:br>
            <a:endParaRPr lang="ru-RU" sz="10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635896" y="5085184"/>
            <a:ext cx="55801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Воспитатель :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Галактионова Татьяна Александровна.</a:t>
            </a:r>
          </a:p>
        </p:txBody>
      </p:sp>
    </p:spTree>
    <p:extLst>
      <p:ext uri="{BB962C8B-B14F-4D97-AF65-F5344CB8AC3E}">
        <p14:creationId xmlns:p14="http://schemas.microsoft.com/office/powerpoint/2010/main" val="197769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8784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Дидактические игры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940" y="3466153"/>
            <a:ext cx="2359226" cy="314563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692696"/>
            <a:ext cx="3389717" cy="25422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692696"/>
            <a:ext cx="3816424" cy="254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06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3080" y="306458"/>
            <a:ext cx="82809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этап.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Заключительный:  итоговое мероприятие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451" y="980728"/>
            <a:ext cx="2697058" cy="359607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3860" y="4221088"/>
            <a:ext cx="3326936" cy="249520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836712"/>
            <a:ext cx="2625420" cy="35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635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2319" y="260648"/>
            <a:ext cx="83529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Рисование и лепка   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879353"/>
            <a:ext cx="2182265" cy="290968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5212" y="4077072"/>
            <a:ext cx="3307868" cy="24809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398" y="276225"/>
            <a:ext cx="2773089" cy="359017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6509" y="260648"/>
            <a:ext cx="2762327" cy="3683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427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9792" y="116632"/>
            <a:ext cx="37147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Консультации для родителей: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44723" y="620688"/>
            <a:ext cx="8424936" cy="224676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«Игры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экологического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содержания»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Природа-семья,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ребенок»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«Роль семьи в экологическом воспитании дошкольников»</a:t>
            </a:r>
          </a:p>
        </p:txBody>
      </p:sp>
    </p:spTree>
    <p:extLst>
      <p:ext uri="{BB962C8B-B14F-4D97-AF65-F5344CB8AC3E}">
        <p14:creationId xmlns:p14="http://schemas.microsoft.com/office/powerpoint/2010/main" val="3596140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76328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>
                <a:solidFill>
                  <a:srgbClr val="3333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Изучение методической литературы по данной проблеме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836711"/>
            <a:ext cx="80648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1.Горькова. Л. Г. Сценарии занятий по экологическому воспитанию  дошкольников.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М.: Просвещение,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2007.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2.Волчкова.В. Н. Конспекты занятий в старшей группе детского сада.  – Воронеж: Т Ц « Учитель», 2006.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3.Бондаренко Т. М. Экологические занятия с детьми.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Воронеж: Т Ц « Учитель», 2006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4.Лопатина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А.А. Сказы матушки земли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Москва: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Амрита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-Русь, 2008.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Федотова, А.М. Познаем окружающий мир играя: сюжетно-дидактические игры для дошкольников. – Москва: ТЦ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Сфера.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256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3" y="507831"/>
            <a:ext cx="8584629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Актуальность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современных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условиях проблема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экологического воспитания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дошкольников приобретает особую остроту 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актуальность. Именно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в период дошкольного детства происходит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становление человеческой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личности, формирование начал экологической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культуры. Поэтому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очень важно разбудить в детях интерес к живой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природе, воспитывать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любовь к ней, научить беречь окружающий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мир. Дети наши должны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быть милосердными. Чувство Родины малыша связывается с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тем местом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где он родился, живет. Наша задача - углубить это чувство,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помочь растущему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человеку открывать Родину в том, что ему близко и дорого,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ближайшем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окружении, природе родного края.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0"/>
            <a:ext cx="904835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Тип проекта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 информационно - творческий.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Участники проекта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 дети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старшей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группы, воспитатели, родители.</a:t>
            </a: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Срок реализации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 краткосрочный</a:t>
            </a:r>
          </a:p>
        </p:txBody>
      </p:sp>
    </p:spTree>
    <p:extLst>
      <p:ext uri="{BB962C8B-B14F-4D97-AF65-F5344CB8AC3E}">
        <p14:creationId xmlns:p14="http://schemas.microsoft.com/office/powerpoint/2010/main" val="2915556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116632"/>
            <a:ext cx="8424936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Познакомить детей с природой родного края, с разнообразием флоры и фауны. Сформировать у детей осознанно-правильное отношение к представителям живой природы; убеждение, что красота природы бесценна, поэтому её надо охранять.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844824"/>
            <a:ext cx="903700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000" b="1" i="1" dirty="0"/>
              <a:t>:</a:t>
            </a:r>
            <a:endParaRPr lang="ru-RU" sz="2000" dirty="0"/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1.Систематизировать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знания об окружающем мире.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2.Формировать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элементарные представления о взаимосвязях в природе.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3.Развивать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поисково-исследовательскую деятельность детей.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4.Расширять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систематизировать знания 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растительном мире.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5.Развивать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познавательный интерес к объектам окружающего нас мира через чтение стихов о природе, через практическую деятельность.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6.Развивать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связную речь, обогащать словарь детей, образное и вариативное мышление, фантазию, воображение, творческие способности.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7.Развивать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художественное творчество, организуя выставку рисунков на тему «Берегите природу!».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.Воспитывать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любовь к природе родного края, восприятие её красоты и многообразия.</a:t>
            </a:r>
          </a:p>
        </p:txBody>
      </p:sp>
    </p:spTree>
    <p:extLst>
      <p:ext uri="{BB962C8B-B14F-4D97-AF65-F5344CB8AC3E}">
        <p14:creationId xmlns:p14="http://schemas.microsoft.com/office/powerpoint/2010/main" val="3686145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254" y="357858"/>
            <a:ext cx="857123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Методы проекта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/>
              <a:t>•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словесные: беседы, консультации для родителей, чтение художественной и познавательной литературы, объяснения, похвала, проблемные вопросы, диалог;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• наглядные: рассматривание объекта для наблюдения, использование иллюстраций, картин, фотографий, рисунки, поделки;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• игровые: дидактические игры, сюрпризные моменты, ситуации, общения;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• практические: опытно – исследовательская деятельность, наблюдения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экскурсии,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решение проблемных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ситуаций.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3551225"/>
            <a:ext cx="856895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dirty="0" smtClean="0"/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Ожидаемый результат: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расширятся знания у детей о растительном и животном мире.</a:t>
            </a:r>
          </a:p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Сформируется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стремление к исследованию объектов природы.</a:t>
            </a:r>
          </a:p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научатся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вести наблюдения за отдельными объектами природы, проводить простейшие исследования (сравнения) некоторых видов растений.</a:t>
            </a:r>
          </a:p>
          <a:p>
            <a:pPr lvl="0"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Развитие у детей любознательности, творческих способностей, познавательной активности, коммуникативных навыков.</a:t>
            </a:r>
          </a:p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будут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бережно относиться к природе, овладеют навыками экологически безопасного поведения в природе.</a:t>
            </a:r>
          </a:p>
        </p:txBody>
      </p:sp>
    </p:spTree>
    <p:extLst>
      <p:ext uri="{BB962C8B-B14F-4D97-AF65-F5344CB8AC3E}">
        <p14:creationId xmlns:p14="http://schemas.microsoft.com/office/powerpoint/2010/main" val="2083739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77048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                            ФОРМЫ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ОРГАНИЗАЦИИ РАБОТЫ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40743" y="692696"/>
            <a:ext cx="8023745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                               1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этап. Подготовительный: </a:t>
            </a:r>
          </a:p>
          <a:p>
            <a:pPr algn="just"/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- подбор методической и художественной литературы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- подбор дидактических, подвижных, малоподвижных, сюжетно - ролевых игр;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- составление плана совместных мероприятий педагогов и детей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420888"/>
            <a:ext cx="78488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этап. Основной: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683568" y="2996952"/>
            <a:ext cx="8460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беседы, рассматривание , игры,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занятия</a:t>
            </a:r>
            <a:r>
              <a:rPr lang="ru-RU" dirty="0" smtClean="0"/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экскурсии, наблюдения.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27662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Экскурсия в лес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Дети рассматривают  листья  деревьев; рассматривают листочки, сравнивают деревья и кустарники. 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1196752"/>
            <a:ext cx="2333600" cy="311146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8500" y="4437112"/>
            <a:ext cx="2967000" cy="22252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196752"/>
            <a:ext cx="2333600" cy="311146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5199" y="1196751"/>
            <a:ext cx="2333602" cy="3111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267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789040"/>
            <a:ext cx="3888433" cy="280638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789040"/>
            <a:ext cx="3816424" cy="280638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75694"/>
            <a:ext cx="2594216" cy="345895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75609"/>
            <a:ext cx="2594215" cy="3458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29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0298" y="3600904"/>
            <a:ext cx="2301341" cy="306845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570" y="3600905"/>
            <a:ext cx="2301341" cy="306845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476672"/>
            <a:ext cx="2142238" cy="285631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01" y="476672"/>
            <a:ext cx="2088232" cy="27843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7504" y="188640"/>
            <a:ext cx="8784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Наблюдение на участке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939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88640"/>
            <a:ext cx="88569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Наблюдение на огороде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777580"/>
            <a:ext cx="2144747" cy="285966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3789040"/>
            <a:ext cx="2144748" cy="28596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7307" y="565533"/>
            <a:ext cx="2087101" cy="27828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65533"/>
            <a:ext cx="2087100" cy="278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43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507</Words>
  <Application>Microsoft Office PowerPoint</Application>
  <PresentationFormat>Экран (4:3)</PresentationFormat>
  <Paragraphs>55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Берегите природу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Bukmop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Берегите природу </dc:title>
  <dc:creator>Sam</dc:creator>
  <cp:lastModifiedBy>Sam</cp:lastModifiedBy>
  <cp:revision>2</cp:revision>
  <dcterms:created xsi:type="dcterms:W3CDTF">2017-09-30T13:56:41Z</dcterms:created>
  <dcterms:modified xsi:type="dcterms:W3CDTF">2017-09-30T13:58:01Z</dcterms:modified>
</cp:coreProperties>
</file>