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48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3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23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4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760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29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67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15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9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664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5853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27CA44-8E49-49FA-B9EB-0411DB13C75F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C46E44-723D-4A2D-A983-549DF8037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6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Деревья осенью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0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лес</a:t>
            </a:r>
            <a:endParaRPr lang="ru-RU" dirty="0"/>
          </a:p>
        </p:txBody>
      </p:sp>
      <p:pic>
        <p:nvPicPr>
          <p:cNvPr id="8194" name="Picture 2" descr="Картинки по запросу лес осенью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210" y="2103438"/>
            <a:ext cx="6291579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78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Блок-схема: извлечение 4"/>
          <p:cNvSpPr/>
          <p:nvPr/>
        </p:nvSpPr>
        <p:spPr>
          <a:xfrm>
            <a:off x="5912708" y="2798805"/>
            <a:ext cx="599303" cy="3064476"/>
          </a:xfrm>
          <a:prstGeom prst="flowChartExtra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419335" y="2953265"/>
            <a:ext cx="1346887" cy="16063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925962" y="2724665"/>
            <a:ext cx="228600" cy="12171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814751" y="3620530"/>
            <a:ext cx="1606379" cy="5066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4689389" y="3274541"/>
            <a:ext cx="1353065" cy="13901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5115697" y="2669059"/>
            <a:ext cx="179173" cy="11800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4417541" y="3941805"/>
            <a:ext cx="1340708" cy="4386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7-конечная звезда 24"/>
          <p:cNvSpPr/>
          <p:nvPr/>
        </p:nvSpPr>
        <p:spPr>
          <a:xfrm>
            <a:off x="4417541" y="2953265"/>
            <a:ext cx="345989" cy="413951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4022124" y="3620530"/>
            <a:ext cx="451022" cy="642551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4890186" y="2286000"/>
            <a:ext cx="451021" cy="4572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018638" y="2428103"/>
            <a:ext cx="357315" cy="370702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7568513" y="2653614"/>
            <a:ext cx="407773" cy="447933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8180173" y="3333235"/>
            <a:ext cx="488092" cy="423219"/>
          </a:xfrm>
          <a:prstGeom prst="star7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5187522" y="3396950"/>
            <a:ext cx="457200" cy="489636"/>
          </a:xfrm>
          <a:prstGeom prst="star7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6704571" y="3409693"/>
            <a:ext cx="492724" cy="46415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70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Береза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сень</a:t>
            </a:r>
            <a:endParaRPr lang="ru-RU" dirty="0"/>
          </a:p>
        </p:txBody>
      </p:sp>
      <p:pic>
        <p:nvPicPr>
          <p:cNvPr id="1038" name="Picture 14" descr="Картинки по запросу береза осень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336" y="2576384"/>
            <a:ext cx="4060172" cy="283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Картинки по запросу береза осенью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49" y="2576383"/>
            <a:ext cx="4506158" cy="283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36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Листья березы</a:t>
            </a:r>
            <a:endParaRPr lang="ru-RU" dirty="0"/>
          </a:p>
        </p:txBody>
      </p:sp>
      <p:pic>
        <p:nvPicPr>
          <p:cNvPr id="4098" name="Picture 2" descr="Картинки по запросу лист берез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811" y="2305952"/>
            <a:ext cx="3326113" cy="302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79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0568" y="4111780"/>
            <a:ext cx="6683695" cy="955811"/>
          </a:xfrm>
        </p:spPr>
        <p:txBody>
          <a:bodyPr/>
          <a:lstStyle/>
          <a:p>
            <a:r>
              <a:rPr lang="ru-RU" dirty="0" smtClean="0"/>
              <a:t>клен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кл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343" y="2101927"/>
            <a:ext cx="3212588" cy="375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ле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096" y="2103438"/>
            <a:ext cx="2813646" cy="374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44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Кленовый лист</a:t>
            </a:r>
            <a:endParaRPr lang="ru-RU" dirty="0"/>
          </a:p>
        </p:txBody>
      </p:sp>
      <p:pic>
        <p:nvPicPr>
          <p:cNvPr id="3074" name="Picture 2" descr="Картинки по запросу кл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450" y="2106827"/>
            <a:ext cx="523875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36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рябина</a:t>
            </a:r>
            <a:endParaRPr lang="ru-RU" dirty="0"/>
          </a:p>
        </p:txBody>
      </p:sp>
      <p:pic>
        <p:nvPicPr>
          <p:cNvPr id="5144" name="Picture 24" descr="Картинки по запросу рябина дерев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102" y="2103438"/>
            <a:ext cx="2529958" cy="374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Картинки по запросу листья рябин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969" y="2470460"/>
            <a:ext cx="3533238" cy="266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32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Яблоня</a:t>
            </a:r>
            <a:endParaRPr lang="ru-RU" dirty="0"/>
          </a:p>
        </p:txBody>
      </p:sp>
      <p:pic>
        <p:nvPicPr>
          <p:cNvPr id="6146" name="Picture 2" descr="Картинки по запросу яблон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13384"/>
            <a:ext cx="4754563" cy="332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Картинки по запросу лист ябло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582" y="2161486"/>
            <a:ext cx="3236355" cy="354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075" y="469599"/>
            <a:ext cx="10058400" cy="1371600"/>
          </a:xfrm>
        </p:spPr>
        <p:txBody>
          <a:bodyPr/>
          <a:lstStyle/>
          <a:p>
            <a:r>
              <a:rPr lang="ru-RU" dirty="0" smtClean="0"/>
              <a:t>Ель</a:t>
            </a:r>
            <a:endParaRPr lang="ru-RU" dirty="0"/>
          </a:p>
        </p:txBody>
      </p:sp>
      <p:pic>
        <p:nvPicPr>
          <p:cNvPr id="7170" name="Picture 2" descr="Картинки по запросу 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105" y="2234812"/>
            <a:ext cx="252412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шишки еловы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2391854"/>
            <a:ext cx="4754562" cy="317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18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46</TotalTime>
  <Words>15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Garamond</vt:lpstr>
      <vt:lpstr>Савон</vt:lpstr>
      <vt:lpstr>Деревья осенью</vt:lpstr>
      <vt:lpstr>Дерево</vt:lpstr>
      <vt:lpstr>Береза</vt:lpstr>
      <vt:lpstr>Листья березы</vt:lpstr>
      <vt:lpstr>клен</vt:lpstr>
      <vt:lpstr>Кленовый лист</vt:lpstr>
      <vt:lpstr>рябина</vt:lpstr>
      <vt:lpstr>Яблоня</vt:lpstr>
      <vt:lpstr>Ель</vt:lpstr>
      <vt:lpstr>лес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осенью</dc:title>
  <dc:creator>Пользователь</dc:creator>
  <cp:lastModifiedBy>Пользователь</cp:lastModifiedBy>
  <cp:revision>10</cp:revision>
  <dcterms:created xsi:type="dcterms:W3CDTF">2017-09-23T10:19:14Z</dcterms:created>
  <dcterms:modified xsi:type="dcterms:W3CDTF">2017-09-23T11:05:28Z</dcterms:modified>
</cp:coreProperties>
</file>