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72" autoAdjust="0"/>
    <p:restoredTop sz="94660"/>
  </p:normalViewPr>
  <p:slideViewPr>
    <p:cSldViewPr>
      <p:cViewPr varScale="1">
        <p:scale>
          <a:sx n="72" d="100"/>
          <a:sy n="72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D8943-21EE-4330-AB7B-DCD0447642F7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A73DC-94E0-4B09-B5AC-10B9BE2785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A73DC-94E0-4B09-B5AC-10B9BE2785E1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80B3BEB-85A4-4A74-BB75-AF8C9687E491}" type="datetimeFigureOut">
              <a:rPr lang="ru-RU" smtClean="0"/>
              <a:pPr/>
              <a:t>30.09.2017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AEEECAB-0518-4E58-AE6C-631C9F95079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01_истор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39484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МБДОУ «Детский сад общеразвивающего вида №101»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8258204" cy="2465391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sz="4000" cap="none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Проект                                </a:t>
            </a:r>
            <a:r>
              <a:rPr lang="ru-RU" sz="4000" cap="none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«Знакомство с творчеством </a:t>
            </a:r>
            <a:r>
              <a:rPr lang="ru-RU" sz="4000" cap="none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С.Я.Маршака»</a:t>
            </a:r>
            <a:endParaRPr lang="ru-RU" sz="4000" cap="none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3"/>
          </p:nvPr>
        </p:nvSpPr>
        <p:spPr>
          <a:xfrm>
            <a:off x="4929190" y="4643446"/>
            <a:ext cx="3929090" cy="639762"/>
          </a:xfrm>
        </p:spPr>
        <p:txBody>
          <a:bodyPr/>
          <a:lstStyle/>
          <a:p>
            <a:r>
              <a:rPr lang="ru-RU" sz="20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Авторы проекта: </a:t>
            </a:r>
          </a:p>
          <a:p>
            <a:r>
              <a:rPr lang="ru-RU" sz="20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Ковалева Е.Н - воспитатель</a:t>
            </a:r>
          </a:p>
          <a:p>
            <a:r>
              <a:rPr lang="ru-RU" sz="20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Акименко Р.Е. - воспитатель</a:t>
            </a:r>
            <a:endParaRPr lang="ru-RU" sz="2000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>
          <a:xfrm>
            <a:off x="2143108" y="6286520"/>
            <a:ext cx="4040188" cy="3992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Воронеж 2016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1_история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Показ инсценировки стихотворения «Котята»</a:t>
            </a:r>
            <a:endParaRPr lang="ru-RU" sz="40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pic>
        <p:nvPicPr>
          <p:cNvPr id="8" name="Содержимое 7" descr="DSCN116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857752" y="4071942"/>
            <a:ext cx="3429024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SCN11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1357298"/>
            <a:ext cx="3429022" cy="2571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SCN116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6314" y="1357298"/>
            <a:ext cx="3500462" cy="2625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SCN116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2" y="4000504"/>
            <a:ext cx="3500462" cy="2625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1_истори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5203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Сюжетно-ролевая игра «Вокзал»</a:t>
            </a:r>
            <a:endParaRPr lang="ru-RU" sz="40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CIMG147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42910" y="857232"/>
            <a:ext cx="3786214" cy="283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IMG14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857232"/>
            <a:ext cx="3786214" cy="283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IMG147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10" y="3786190"/>
            <a:ext cx="3786214" cy="283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IMG148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86314" y="3786190"/>
            <a:ext cx="3786214" cy="2839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1_истори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234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Рисование «Веселые клоуны»</a:t>
            </a:r>
            <a:endParaRPr lang="ru-RU" sz="36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_801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28596" y="1000108"/>
            <a:ext cx="4041775" cy="2694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806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857628"/>
            <a:ext cx="4071934" cy="2714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_807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3857628"/>
            <a:ext cx="4071965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_803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43438" y="1000108"/>
            <a:ext cx="4071966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01_истори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27634"/>
            <a:ext cx="9144000" cy="683036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Аппликация по мотивам стихотворения «Пожар»</a:t>
            </a:r>
            <a:endParaRPr lang="ru-RU" sz="36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_007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42910" y="1357298"/>
            <a:ext cx="3857651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01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1357298"/>
            <a:ext cx="385765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_018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10" y="4000504"/>
            <a:ext cx="3857620" cy="2571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_016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14876" y="4000504"/>
            <a:ext cx="385765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1_истори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805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Выставка детских работ</a:t>
            </a:r>
            <a:endParaRPr lang="ru-RU" sz="40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_820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7" y="857232"/>
            <a:ext cx="4352299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023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00431" y="3786166"/>
            <a:ext cx="5072097" cy="2817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1_истори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9490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Работа с родителями</a:t>
            </a:r>
            <a:endParaRPr lang="ru-RU" sz="40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928670"/>
            <a:ext cx="7758138" cy="639762"/>
          </a:xfrm>
        </p:spPr>
        <p:txBody>
          <a:bodyPr/>
          <a:lstStyle/>
          <a:p>
            <a:r>
              <a:rPr lang="ru-RU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консультация «С.Я.Маршак для детей» 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1472" y="1428736"/>
            <a:ext cx="7429552" cy="639762"/>
          </a:xfrm>
        </p:spPr>
        <p:txBody>
          <a:bodyPr/>
          <a:lstStyle/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домашнее чтение произведений С.Я. Маршака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Содержимое 10" descr="DSC01294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20" y="2071678"/>
            <a:ext cx="3286148" cy="2333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Куб 6"/>
          <p:cNvSpPr/>
          <p:nvPr/>
        </p:nvSpPr>
        <p:spPr>
          <a:xfrm>
            <a:off x="642910" y="1357298"/>
            <a:ext cx="142876" cy="144582"/>
          </a:xfrm>
          <a:prstGeom prst="cub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642910" y="1857364"/>
            <a:ext cx="142876" cy="144582"/>
          </a:xfrm>
          <a:prstGeom prst="cub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DSCN228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429256" y="2143116"/>
            <a:ext cx="3429023" cy="2286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SAM_2562.JPG"/>
          <p:cNvPicPr>
            <a:picLocks noChangeAspect="1"/>
          </p:cNvPicPr>
          <p:nvPr/>
        </p:nvPicPr>
        <p:blipFill>
          <a:blip r:embed="rId5" cstate="email"/>
          <a:srcRect r="-1"/>
          <a:stretch>
            <a:fillRect/>
          </a:stretch>
        </p:blipFill>
        <p:spPr>
          <a:xfrm>
            <a:off x="2928926" y="4500570"/>
            <a:ext cx="3251698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1_истор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Подведение итогов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785926"/>
            <a:ext cx="8258204" cy="63976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сформировали у детей стремление к знакомству с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новыми литературными произведениями, желание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обсудить и проиграть их сюжет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7158" y="3429000"/>
            <a:ext cx="8286808" cy="571504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обогатили знания детей об окружающем мире: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объекты социального назначения, природный мир, мир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творчества, профессии и ремесла, предметный мир</a:t>
            </a:r>
          </a:p>
          <a:p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3857628"/>
            <a:ext cx="8215370" cy="100013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способствовали воспитанию у детей добрых чувств, умению удивляться красоте родной природы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34" y="4857760"/>
            <a:ext cx="7715304" cy="928693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провели разъяснительную работу с родителями об актуальности семейного чтения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1_истор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2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Перспективы дальнейшей работы</a:t>
            </a:r>
            <a:endParaRPr lang="ru-RU" sz="42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35113"/>
            <a:ext cx="8072494" cy="63976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продолжить работу по оформлению атрибутов к </a:t>
            </a:r>
            <a:r>
              <a:rPr lang="ru-RU" b="1" cap="none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с\р</a:t>
            </a:r>
            <a:endParaRPr lang="ru-RU" b="1" cap="none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играм «Вокзал» и «Почта»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596" y="3214686"/>
            <a:ext cx="7542237" cy="63976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планируем создать отдельный проект по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правилам безопасности на основе произведений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«Кошкин дом», «Пожар»</a:t>
            </a:r>
          </a:p>
          <a:p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71472" y="3643315"/>
            <a:ext cx="8072494" cy="857255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продолжить знакомство с другими отечественными писателями – Н.Носовым, Э.Успенским, В.Драгунским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71472" y="4643447"/>
            <a:ext cx="7929618" cy="1357321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организовать акцию для родителей «Книга в подарок детскому саду», с целью пополнения уголка для чтения в группе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01_истор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Цели проекта: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357158" y="2357430"/>
            <a:ext cx="8786842" cy="63976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продолжить работу по приобщению к миру художественной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литературы        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357158" y="4214818"/>
            <a:ext cx="8429684" cy="63976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воспитывать положительные качества характера на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примере поступков героев произведений писателя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428596" y="1428737"/>
            <a:ext cx="8429684" cy="714380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условия для знакомства детей с творчеством С.Я. Маршака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28596" y="3071810"/>
            <a:ext cx="8501122" cy="928693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обогатить духовный мир детей, развивать свободную творческую личность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9" grpId="0" build="p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1_истори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Задачи проекта: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14488"/>
            <a:ext cx="8286808" cy="354010"/>
          </a:xfrm>
        </p:spPr>
        <p:txBody>
          <a:bodyPr/>
          <a:lstStyle/>
          <a:p>
            <a:pPr>
              <a:buBlip>
                <a:blip r:embed="rId4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познакомить с миром произведений С. Маршака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596" y="4143380"/>
            <a:ext cx="8501122" cy="857256"/>
          </a:xfrm>
        </p:spPr>
        <p:txBody>
          <a:bodyPr/>
          <a:lstStyle/>
          <a:p>
            <a:pPr>
              <a:buBlip>
                <a:blip r:embed="rId4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продолжать работу по формированию нравственного и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патриотического воспитания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2428869"/>
            <a:ext cx="8072494" cy="857255"/>
          </a:xfrm>
        </p:spPr>
        <p:txBody>
          <a:bodyPr/>
          <a:lstStyle/>
          <a:p>
            <a:pPr>
              <a:buBlip>
                <a:blip r:embed="rId4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познавательные и умственные способности, речь детей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34" y="3429001"/>
            <a:ext cx="8001056" cy="857255"/>
          </a:xfrm>
        </p:spPr>
        <p:txBody>
          <a:bodyPr/>
          <a:lstStyle/>
          <a:p>
            <a:pPr>
              <a:buBlip>
                <a:blip r:embed="rId4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приобщать родителей к семейному чтению литературы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4" grpId="0"/>
      <p:bldP spid="5" grpId="1" build="p"/>
      <p:bldP spid="6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1_история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1" y="-18312"/>
            <a:ext cx="9164342" cy="68763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Актуальность проекта: 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00034" y="1500174"/>
            <a:ext cx="8143932" cy="1143008"/>
          </a:xfrm>
        </p:spPr>
        <p:txBody>
          <a:bodyPr/>
          <a:lstStyle/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данным проектом хотелось бы доказать актуальность и современность стихов С.Я. Маршака, их музыкальность, ритм и необыкновенный юмор 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571472" y="3143248"/>
            <a:ext cx="7929618" cy="925514"/>
          </a:xfrm>
        </p:spPr>
        <p:txBody>
          <a:bodyPr/>
          <a:lstStyle/>
          <a:p>
            <a:pPr algn="ctr"/>
            <a:r>
              <a:rPr lang="ru-RU" sz="4600" cap="none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 проекта:</a:t>
            </a:r>
            <a:endParaRPr lang="ru-RU" sz="4600" cap="none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2571736" y="4214818"/>
            <a:ext cx="4040188" cy="114300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Познавательно- творческий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uild="p"/>
      <p:bldP spid="10" grpId="0" build="p"/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1_истор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Продолжительность: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1643050"/>
            <a:ext cx="4040188" cy="496886"/>
          </a:xfrm>
        </p:spPr>
        <p:txBody>
          <a:bodyPr/>
          <a:lstStyle/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Краткосрочный (2 недели)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214414" y="3571876"/>
            <a:ext cx="7072362" cy="928694"/>
          </a:xfrm>
        </p:spPr>
        <p:txBody>
          <a:bodyPr/>
          <a:lstStyle/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среднего дошкольного возраста (4-5 лет), воспитатели, преподаватель ИЗО, родители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2643183"/>
            <a:ext cx="7858180" cy="12858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</a:t>
            </a:r>
            <a:r>
              <a:rPr lang="ru-RU" sz="46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Участники проекта:</a:t>
            </a:r>
            <a:endParaRPr lang="ru-RU" sz="46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1_истор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Планируемые результаты: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8043890" cy="63976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обогащение предметно - развивающей среды в группе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7158" y="2571744"/>
            <a:ext cx="8429684" cy="639762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формировать умение воспринимать книгу не только как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развлечение, а как источник знаний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8596" y="3286125"/>
            <a:ext cx="8143932" cy="1643074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оформление в книжном уголке группы выставки,    посвященной творчеству С.Я. Маршака (книги, портрет писателя, Книги-самоделки, рисунки и поделки)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8596" y="4643446"/>
            <a:ext cx="8143932" cy="571504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активизация родителей в реализации проекта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01_история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-24800" y="-21654"/>
            <a:ext cx="9168799" cy="68796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Этапы реализации проекта: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115328" cy="639762"/>
          </a:xfrm>
        </p:spPr>
        <p:txBody>
          <a:bodyPr/>
          <a:lstStyle/>
          <a:p>
            <a:pPr algn="ctr"/>
            <a:r>
              <a:rPr lang="ru-RU" sz="4600" cap="none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Подготовительный этап</a:t>
            </a:r>
            <a:endParaRPr lang="ru-RU" sz="4600" cap="none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596" y="3929066"/>
            <a:ext cx="8143932" cy="142876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оформление читательского уголка;</a:t>
            </a:r>
          </a:p>
          <a:p>
            <a:endParaRPr lang="ru-RU" b="1" cap="none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выбор методов и средств для решения поставленных</a:t>
            </a:r>
          </a:p>
          <a:p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задач и достижения цели;</a:t>
            </a:r>
          </a:p>
          <a:p>
            <a:endParaRPr lang="ru-RU" b="1" cap="none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3"/>
              </a:buBlip>
            </a:pPr>
            <a:r>
              <a:rPr lang="ru-RU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включение родителей в предстоящую работу;</a:t>
            </a:r>
            <a:endParaRPr lang="ru-RU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2214554"/>
            <a:ext cx="7858180" cy="923923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подбор литературы, знакомящей с творчеством С.Я. Маршака, иллюстраций, загадок;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1_истори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-3049"/>
            <a:ext cx="9144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663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Основной этап</a:t>
            </a:r>
            <a:endParaRPr lang="ru-RU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642918"/>
            <a:ext cx="8258204" cy="1285884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3600" cap="none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Знакомство с автором и чтение его произведений</a:t>
            </a:r>
            <a:endParaRPr lang="ru-RU" sz="4600" cap="none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8662" y="2285992"/>
            <a:ext cx="2829679" cy="3444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G_54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9124" y="1857364"/>
            <a:ext cx="3262303" cy="2446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DSCN1159.JPG"/>
          <p:cNvPicPr>
            <a:picLocks noGrp="1" noChangeAspect="1"/>
          </p:cNvPicPr>
          <p:nvPr>
            <p:ph sz="quarter" idx="4"/>
          </p:nvPr>
        </p:nvPicPr>
        <p:blipFill>
          <a:blip r:embed="rId5" cstate="email"/>
          <a:srcRect r="-871"/>
          <a:stretch>
            <a:fillRect/>
          </a:stretch>
        </p:blipFill>
        <p:spPr>
          <a:xfrm>
            <a:off x="4357686" y="4357694"/>
            <a:ext cx="3500462" cy="2281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1_истори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-1"/>
            <a:ext cx="9144000" cy="68610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5203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Вечер загадок «Все обо всем»</a:t>
            </a:r>
            <a:endParaRPr lang="ru-RU" sz="4000" dirty="0">
              <a:solidFill>
                <a:srgbClr val="00206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 descr="DSCN11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1000108"/>
            <a:ext cx="371477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DSCN1157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357158" y="3643314"/>
            <a:ext cx="3548087" cy="2661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IMG143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3696892"/>
            <a:ext cx="3452805" cy="2589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553</TotalTime>
  <Words>467</Words>
  <Application>Microsoft Office PowerPoint</Application>
  <PresentationFormat>Экран (4:3)</PresentationFormat>
  <Paragraphs>71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МБДОУ «Детский сад общеразвивающего вида №101»</vt:lpstr>
      <vt:lpstr>Цели проекта:</vt:lpstr>
      <vt:lpstr>Задачи проекта:</vt:lpstr>
      <vt:lpstr>Актуальность проекта: </vt:lpstr>
      <vt:lpstr>Продолжительность:</vt:lpstr>
      <vt:lpstr>Планируемые результаты:</vt:lpstr>
      <vt:lpstr>Этапы реализации проекта:</vt:lpstr>
      <vt:lpstr>Основной этап</vt:lpstr>
      <vt:lpstr>Вечер загадок «Все обо всем»</vt:lpstr>
      <vt:lpstr>Показ инсценировки стихотворения «Котята»</vt:lpstr>
      <vt:lpstr>Сюжетно-ролевая игра «Вокзал»</vt:lpstr>
      <vt:lpstr>Рисование «Веселые клоуны»</vt:lpstr>
      <vt:lpstr>Аппликация по мотивам стихотворения «Пожар»</vt:lpstr>
      <vt:lpstr>Выставка детских работ</vt:lpstr>
      <vt:lpstr>Работа с родителями</vt:lpstr>
      <vt:lpstr>Подведение итогов</vt:lpstr>
      <vt:lpstr>Перспективы дальнейшей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РЕТ</dc:creator>
  <cp:lastModifiedBy>Kat</cp:lastModifiedBy>
  <cp:revision>56</cp:revision>
  <dcterms:created xsi:type="dcterms:W3CDTF">2016-01-23T21:42:39Z</dcterms:created>
  <dcterms:modified xsi:type="dcterms:W3CDTF">2017-09-30T14:28:04Z</dcterms:modified>
</cp:coreProperties>
</file>