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B1942C3-2679-45C5-9C79-565D4B8333A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400"/>
            </a:lvl1pPr>
          </a:lstStyle>
          <a:p>
            <a:fld id="{AA070FC1-E65B-4886-B100-0857839612C4}" type="datetime1">
              <a:rPr lang="en-US"/>
              <a:pPr/>
              <a:t>1/24/2017</a:t>
            </a:fld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copyright 2006 www.brainybetty.com; All Rights Reserved.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z="1400"/>
            </a:lvl1pPr>
          </a:lstStyle>
          <a:p>
            <a:fld id="{C739E9DC-61BA-4517-8976-35367E57E9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8003AE-B7C7-4040-B1FD-39FD09331B3D}" type="datetime1">
              <a:rPr lang="en-US"/>
              <a:pPr/>
              <a:t>1/24/2017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2006 www.brainybetty.com; All Rights Reserved.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749043-3A0F-4AA6-85F3-1446A8A660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02F9C6-11D2-4341-A2E4-B949DE25E2B7}" type="datetime1">
              <a:rPr lang="en-US"/>
              <a:pPr/>
              <a:t>1/24/2017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2006 www.brainybetty.com; All Rights Reserved.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BF9A94-340B-4602-91B2-24BE70DEA4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1D3DA8-9B5A-404D-A2B1-16D85212E16C}" type="datetime1">
              <a:rPr lang="en-US"/>
              <a:pPr/>
              <a:t>1/24/2017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2006 www.brainybetty.com; All Rights Reserved.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0056F2-B62C-4F2D-91BA-619838FF08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2F0FAC-AE82-4EA1-B126-39001A5B356C}" type="datetime1">
              <a:rPr lang="en-US"/>
              <a:pPr/>
              <a:t>1/24/2017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2006 www.brainybetty.com; All Rights Reserved.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DC0FC9-CFBC-4541-B568-7574DC1019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8F663E-46C5-49F2-8C86-C33069979732}" type="datetime1">
              <a:rPr lang="en-US"/>
              <a:pPr/>
              <a:t>1/24/2017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2006 www.brainybetty.com; All Rights Reserved.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443179-95B4-441F-9B10-22CAC7A4C0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D98EFD-80B4-4A57-A1B5-4F7E710AE338}" type="datetime1">
              <a:rPr lang="en-US"/>
              <a:pPr/>
              <a:t>1/24/2017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2006 www.brainybetty.com; All Rights Reserved.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4BED96-5F26-4279-976E-ED4C9E4E49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0BFA42-39CC-4F66-A196-B475FCD54962}" type="datetime1">
              <a:rPr lang="en-US"/>
              <a:pPr/>
              <a:t>1/24/2017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2006 www.brainybetty.com; All Rights Reserved.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0C5F5A-176F-4173-A911-47B6C86533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48A735-897B-4C28-BE1B-FA451AB255B1}" type="datetime1">
              <a:rPr lang="en-US"/>
              <a:pPr/>
              <a:t>1/24/2017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2006 www.brainybetty.com; All Rights Reserved.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7AD403-FC55-4B8B-9A64-1C2B5696F2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30BFAC-35F0-4336-9042-38C9133B6F3A}" type="datetime1">
              <a:rPr lang="en-US"/>
              <a:pPr/>
              <a:t>1/24/2017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2006 www.brainybetty.com; All Rights Reserved.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01962-9BB3-4E23-B6B1-74044B947B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1357E1-C4AB-4461-A6D9-2B3BED06D284}" type="datetime1">
              <a:rPr lang="en-US"/>
              <a:pPr/>
              <a:t>1/24/2017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2006 www.brainybetty.com; All Rights Reserved.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EEDF55-D9AB-4F28-93E0-C4F2735999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135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03C75D77-EA93-4FB3-A865-8E356C42B9D4}" type="datetime1">
              <a:rPr lang="en-US"/>
              <a:pPr/>
              <a:t>1/24/2017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62200" y="6613525"/>
            <a:ext cx="4953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r>
              <a:rPr lang="en-US"/>
              <a:t>copyright 2006 www.brainybetty.com; All Rights Reserved.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24800" y="66294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F5AF18DD-FA46-4F86-A168-0544C85AB61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2853"/>
            <a:ext cx="7772400" cy="1071569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sz="6600" dirty="0">
                <a:solidFill>
                  <a:schemeClr val="accent1">
                    <a:lumMod val="50000"/>
                  </a:schemeClr>
                </a:solidFill>
              </a:rPr>
              <a:t>«Мой Татарстан»</a:t>
            </a:r>
            <a:endParaRPr lang="en-US" sz="6600" b="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67944" y="5000636"/>
            <a:ext cx="4718898" cy="1214446"/>
          </a:xfrm>
        </p:spPr>
        <p:txBody>
          <a:bodyPr/>
          <a:lstStyle/>
          <a:p>
            <a:r>
              <a:rPr lang="ru-RU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Выполнила:ученица9кл</a:t>
            </a:r>
          </a:p>
          <a:p>
            <a:r>
              <a:rPr lang="ru-RU" sz="2000" b="1" dirty="0" err="1" smtClean="0"/>
              <a:t>Низамова</a:t>
            </a:r>
            <a:r>
              <a:rPr lang="ru-RU" sz="2000" b="1" smtClean="0"/>
              <a:t> Регина</a:t>
            </a:r>
            <a:endParaRPr lang="ru-RU" sz="20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pic>
        <p:nvPicPr>
          <p:cNvPr id="4" name="Рисунок 3" descr="kremlin5_b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285861"/>
            <a:ext cx="4929222" cy="3571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Население </a:t>
            </a:r>
            <a:r>
              <a:rPr lang="ru-RU" sz="5400" b="1" dirty="0" smtClean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Татарстана</a:t>
            </a:r>
            <a:r>
              <a:rPr lang="ru-RU" sz="5400" dirty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5400" dirty="0">
                <a:solidFill>
                  <a:srgbClr val="00B0F0"/>
                </a:solidFill>
                <a:latin typeface="+mj-lt"/>
                <a:ea typeface="+mj-ea"/>
                <a:cs typeface="+mj-cs"/>
              </a:rPr>
            </a:br>
            <a:endParaRPr lang="ru-RU" sz="5400" dirty="0">
              <a:solidFill>
                <a:srgbClr val="00B0F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056F2-B62C-4F2D-91BA-619838FF0820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Содержимое 6" descr="russkie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285860"/>
            <a:ext cx="4429156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7_large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1214422"/>
            <a:ext cx="3500462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 smtClean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Промышленность</a:t>
            </a:r>
            <a:endParaRPr lang="ru-RU" sz="6000" dirty="0">
              <a:solidFill>
                <a:srgbClr val="00B0F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056F2-B62C-4F2D-91BA-619838FF0820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Содержимое 6" descr="kamaz-45142t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1571613"/>
            <a:ext cx="4143403" cy="4071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428736"/>
            <a:ext cx="3786214" cy="504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b="1" dirty="0" smtClean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Транспорт</a:t>
            </a:r>
            <a:endParaRPr lang="ru-RU" sz="6600" dirty="0">
              <a:solidFill>
                <a:srgbClr val="00B0F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056F2-B62C-4F2D-91BA-619838FF0820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" name="Содержимое 6" descr="khot_28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600200"/>
            <a:ext cx="8358245" cy="4900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 smtClean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Города Татарстана</a:t>
            </a:r>
            <a:r>
              <a:rPr lang="ru-RU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056F2-B62C-4F2D-91BA-619838FF0820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Содержимое 6" descr="13(3)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214422"/>
            <a:ext cx="8072494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b="1" i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Свияжск</a:t>
            </a:r>
            <a:r>
              <a:rPr lang="ru-RU" sz="72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. </a:t>
            </a:r>
            <a:endParaRPr lang="ru-RU" sz="7200" dirty="0">
              <a:solidFill>
                <a:srgbClr val="0070C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056F2-B62C-4F2D-91BA-619838FF0820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7" name="Содержимое 6" descr="67e6e56c2ac0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428736"/>
            <a:ext cx="8501122" cy="5000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i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Набережные </a:t>
            </a:r>
            <a:r>
              <a:rPr lang="ru-RU" sz="6000" b="1" i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Челны</a:t>
            </a:r>
            <a:r>
              <a:rPr lang="ru-RU" sz="600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</a:t>
            </a:r>
            <a:endParaRPr lang="ru-RU" sz="6000" dirty="0">
              <a:solidFill>
                <a:srgbClr val="0070C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056F2-B62C-4F2D-91BA-619838FF0820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7" name="Содержимое 6" descr="182456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600200"/>
            <a:ext cx="8358246" cy="4900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D896-6A53-402E-B9FC-BAE49CF3B7DA}" type="slidenum">
              <a:rPr lang="en-US"/>
              <a:pPr/>
              <a:t>2</a:t>
            </a:fld>
            <a:endParaRPr 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 descr="tatar_regions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8572560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Реки </a:t>
            </a:r>
            <a:r>
              <a:rPr lang="ru-RU" sz="6000" b="1" dirty="0" smtClean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Татарстана</a:t>
            </a:r>
            <a:r>
              <a:rPr lang="ru-RU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056F2-B62C-4F2D-91BA-619838FF0820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Содержимое 6" descr="166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142984"/>
            <a:ext cx="8429683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Наши </a:t>
            </a:r>
            <a:r>
              <a:rPr lang="ru-RU" sz="6000" b="1" dirty="0" smtClean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сокровища</a:t>
            </a:r>
            <a:endParaRPr lang="ru-RU" sz="6000" dirty="0">
              <a:solidFill>
                <a:srgbClr val="00B0F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056F2-B62C-4F2D-91BA-619838FF0820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Содержимое 6" descr="35GU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600200"/>
            <a:ext cx="8501122" cy="5043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ru-RU" b="1" dirty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Растительность </a:t>
            </a:r>
            <a:r>
              <a:rPr lang="ru-RU" b="1" dirty="0" smtClean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Татарстана</a:t>
            </a:r>
            <a:r>
              <a:rPr lang="ru-RU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056F2-B62C-4F2D-91BA-619838FF0820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Содержимое 6" descr="1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357298"/>
            <a:ext cx="392909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24437313_96372331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357298"/>
            <a:ext cx="3714776" cy="4829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Растительность Татарстана</a:t>
            </a:r>
            <a:r>
              <a:rPr lang="ru-RU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056F2-B62C-4F2D-91BA-619838FF0820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Содержимое 6" descr="original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00174"/>
            <a:ext cx="3828859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zveroboj_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643050"/>
            <a:ext cx="3857652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857248"/>
          </a:xfrm>
        </p:spPr>
        <p:txBody>
          <a:bodyPr/>
          <a:lstStyle/>
          <a:p>
            <a:r>
              <a:rPr lang="ru-RU" sz="6000" b="1" dirty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Животный </a:t>
            </a:r>
            <a:r>
              <a:rPr lang="ru-RU" sz="6000" b="1" dirty="0" smtClean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мир</a:t>
            </a:r>
            <a:r>
              <a:rPr lang="ru-RU" sz="6000" dirty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6000" dirty="0">
                <a:solidFill>
                  <a:srgbClr val="00B0F0"/>
                </a:solidFill>
                <a:latin typeface="+mj-lt"/>
                <a:ea typeface="+mj-ea"/>
                <a:cs typeface="+mj-cs"/>
              </a:rPr>
            </a:br>
            <a:endParaRPr lang="ru-RU" sz="6000" dirty="0">
              <a:solidFill>
                <a:srgbClr val="00B0F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056F2-B62C-4F2D-91BA-619838FF0820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8" name="Содержимое 7" descr="19101640_100__Zayac_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000240"/>
            <a:ext cx="3857652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8f97376a6bbd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785926"/>
            <a:ext cx="3929090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 smtClean="0">
                <a:solidFill>
                  <a:srgbClr val="00B0F0"/>
                </a:solidFill>
              </a:rPr>
              <a:t>Птицы</a:t>
            </a:r>
            <a:endParaRPr lang="ru-RU" sz="6000" b="1" dirty="0">
              <a:solidFill>
                <a:srgbClr val="00B0F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056F2-B62C-4F2D-91BA-619838FF0820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Содержимое 6" descr="129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500174"/>
            <a:ext cx="364333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image01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500174"/>
            <a:ext cx="3643338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Заповедники </a:t>
            </a:r>
            <a:r>
              <a:rPr lang="ru-RU" sz="4800" b="1" dirty="0" smtClean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Татарстана</a:t>
            </a:r>
            <a:r>
              <a:rPr lang="ru-RU" sz="4800" dirty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800" dirty="0">
                <a:solidFill>
                  <a:srgbClr val="00B0F0"/>
                </a:solidFill>
                <a:latin typeface="+mj-lt"/>
                <a:ea typeface="+mj-ea"/>
                <a:cs typeface="+mj-cs"/>
              </a:rPr>
            </a:br>
            <a:endParaRPr lang="ru-RU" sz="4800" dirty="0">
              <a:solidFill>
                <a:srgbClr val="00B0F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056F2-B62C-4F2D-91BA-619838FF0820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Содержимое 6" descr="rm_z_800_35322106482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071546"/>
            <a:ext cx="8286809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ежевая штукатурка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бежевая штукатурка</Template>
  <TotalTime>61</TotalTime>
  <Words>45</Words>
  <Application>Microsoft Office PowerPoint</Application>
  <PresentationFormat>Экран (4:3)</PresentationFormat>
  <Paragraphs>30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бежевая штукатурка</vt:lpstr>
      <vt:lpstr> «Мой Татарстан»</vt:lpstr>
      <vt:lpstr>Слайд 2</vt:lpstr>
      <vt:lpstr>Реки Татарстана </vt:lpstr>
      <vt:lpstr>Наши сокровища</vt:lpstr>
      <vt:lpstr>Растительность Татарстана </vt:lpstr>
      <vt:lpstr>Растительность Татарстана </vt:lpstr>
      <vt:lpstr>Животный мир </vt:lpstr>
      <vt:lpstr>Птицы</vt:lpstr>
      <vt:lpstr>Заповедники Татарстана </vt:lpstr>
      <vt:lpstr>Население Татарстана </vt:lpstr>
      <vt:lpstr>Промышленность</vt:lpstr>
      <vt:lpstr>Транспорт</vt:lpstr>
      <vt:lpstr>Города Татарстана </vt:lpstr>
      <vt:lpstr>Свияжск. </vt:lpstr>
      <vt:lpstr>Набережные Челны </vt:lpstr>
    </vt:vector>
  </TitlesOfParts>
  <Company>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«Мой Татарстан»</dc:title>
  <dc:creator>User</dc:creator>
  <cp:lastModifiedBy>User</cp:lastModifiedBy>
  <cp:revision>20</cp:revision>
  <dcterms:created xsi:type="dcterms:W3CDTF">2012-05-18T15:47:55Z</dcterms:created>
  <dcterms:modified xsi:type="dcterms:W3CDTF">2017-01-24T16:03:33Z</dcterms:modified>
</cp:coreProperties>
</file>