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90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901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48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4666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301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1090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053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549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31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75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810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978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69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682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787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647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C425B-D39C-4A48-8212-4C448B87A72A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EC28960-5494-45FF-A338-FF922BB06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69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9741" y="3346026"/>
            <a:ext cx="7816645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Открытое занятие ко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 Дню Победы (средняя группа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).</a:t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Мы немножко подрастем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в Морфлот служить пойдем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».</a:t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  <a:t>Инструктор по плаванию </a:t>
            </a:r>
            <a:r>
              <a:rPr lang="ru-RU" sz="2700" b="1" dirty="0" err="1" smtClean="0">
                <a:solidFill>
                  <a:schemeClr val="accent5">
                    <a:lumMod val="50000"/>
                  </a:schemeClr>
                </a:solidFill>
              </a:rPr>
              <a:t>Малимоненко</a:t>
            </a:r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  <a:t> Л.Г.</a:t>
            </a:r>
            <a:b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</a:rPr>
              <a:t>МАДОУ д/с № 125 г. Калининград</a:t>
            </a:r>
            <a:endParaRPr lang="ru-RU" sz="27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54709"/>
            <a:ext cx="2802194" cy="4203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2790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820" y="370533"/>
            <a:ext cx="4584852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Вед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после шторма мы потеряли все наши запасы, а обедать нам необходимо. Где же в море можно добыть еду?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59" y="2702886"/>
            <a:ext cx="4353057" cy="36128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22711" y="3250330"/>
            <a:ext cx="5632881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4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Нужно поймать рыбу.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Игра </a:t>
            </a:r>
            <a:r>
              <a:rPr lang="ru-RU" sz="2400" b="1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«Поймай рыбу».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Вед</a:t>
            </a:r>
            <a:r>
              <a:rPr lang="ru-RU" sz="24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Разбрасывает тонущие игрушки, а дети </a:t>
            </a:r>
            <a:r>
              <a:rPr lang="ru-RU" sz="2400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 сигналу</a:t>
            </a:r>
            <a:r>
              <a:rPr lang="ru-RU" sz="24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! начинают собирать, когда все игрушки подняты со дна каждый подсчитывает свой улов.</a:t>
            </a:r>
            <a:r>
              <a:rPr lang="ru-RU" sz="2400" u="sng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8218" y="370533"/>
            <a:ext cx="4487374" cy="270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247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820" y="462719"/>
            <a:ext cx="10965180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Вед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Молодцы! Теперь ни один матрос не останется голодным.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Вед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Молодцы. Но чтобы стать настоящим моряком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нужно знать обитателей моря.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Игра </a:t>
            </a:r>
            <a:r>
              <a:rPr lang="ru-RU" sz="2400" b="1" i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«Обитатели моря» . 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Моряк показывает игрушку или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картинку и ребята называют обитателей моря.</a:t>
            </a:r>
            <a:endParaRPr lang="ru-RU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876" y="3149882"/>
            <a:ext cx="10034803" cy="344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062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960" y="506948"/>
            <a:ext cx="4290060" cy="423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Вед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.:  Ребята не только знают обитателей моря, но некоторых могут и изобразить.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Игра «Дельфины».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Друг за другом ребята выполняют выпрыгивания из воды, перепрыгивая через обруч и, ныряя под дугой.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1648" y="418536"/>
            <a:ext cx="4639076" cy="3492164"/>
          </a:xfrm>
          <a:prstGeom prst="rect">
            <a:avLst/>
          </a:prstGeom>
        </p:spPr>
      </p:pic>
      <p:pic>
        <p:nvPicPr>
          <p:cNvPr id="2050" name="Picture 2" descr="E:\2017-2018 год\IMG_20170609_17145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2020" y="3609968"/>
            <a:ext cx="3482587" cy="308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3374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119" y="417744"/>
            <a:ext cx="8823961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Вед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.: Ребята, а ведь моряки еще и посоревноваться любят</a:t>
            </a: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Игра «Кто быстрее».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 сигналу! Выполняют старт и переплывают бассейн кролем с помощью рук и ног, назад возвращаются на спине.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333333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часть.</a:t>
            </a:r>
            <a:endParaRPr lang="ru-RU" sz="2400" i="1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Моряк: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Молодцы, ребята!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Хорошая у вас подготовка,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беру вас в матросы.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 всем вам я вручаю медали.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 в следующее путешествие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мы отправимся все вместе.</a:t>
            </a:r>
            <a:endParaRPr lang="ru-RU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E:\2017-2018 год\IMG_20170911_15334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03478" y="2968349"/>
            <a:ext cx="5010455" cy="306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0873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831735"/>
            <a:ext cx="5029200" cy="602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Ведущая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ребята, пришло время сказать: </a:t>
            </a:r>
            <a:r>
              <a:rPr lang="ru-RU" sz="2400" i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«До свидания нашему бывалому моряку»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Вы все сегодня показали, что вы действительно самые сильные, смелые и ловкие.</a:t>
            </a:r>
            <a:r>
              <a:rPr lang="ru-RU" sz="2400" b="1" dirty="0">
                <a:latin typeface="Arial" charset="0"/>
                <a:cs typeface="Arial" charset="0"/>
              </a:rPr>
              <a:t> </a:t>
            </a:r>
            <a:endParaRPr lang="ru-RU" sz="2400" b="1" dirty="0" smtClean="0">
              <a:latin typeface="Arial" charset="0"/>
              <a:cs typeface="Arial" charset="0"/>
            </a:endParaRPr>
          </a:p>
          <a:p>
            <a:pPr algn="just">
              <a:defRPr/>
            </a:pPr>
            <a:endParaRPr lang="ru-RU" sz="2400" b="1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ru-RU" sz="2400" b="1" dirty="0" smtClean="0">
                <a:cs typeface="Arial" charset="0"/>
              </a:rPr>
              <a:t>Рефлексия</a:t>
            </a:r>
            <a:r>
              <a:rPr lang="ru-RU" sz="2400" b="1" dirty="0">
                <a:cs typeface="Arial" charset="0"/>
              </a:rPr>
              <a:t>:</a:t>
            </a:r>
          </a:p>
          <a:p>
            <a:pPr algn="just">
              <a:defRPr/>
            </a:pPr>
            <a:r>
              <a:rPr lang="ru-RU" sz="2400" dirty="0">
                <a:cs typeface="Arial" charset="0"/>
              </a:rPr>
              <a:t>-Ребята, вам понравилось наше путешествие?</a:t>
            </a:r>
          </a:p>
          <a:p>
            <a:pPr algn="just">
              <a:defRPr/>
            </a:pPr>
            <a:r>
              <a:rPr lang="ru-RU" sz="2400" dirty="0">
                <a:cs typeface="Arial" charset="0"/>
              </a:rPr>
              <a:t>-Что нового вы узнали сегодня?</a:t>
            </a:r>
          </a:p>
          <a:p>
            <a:pPr algn="just">
              <a:defRPr/>
            </a:pPr>
            <a:r>
              <a:rPr lang="ru-RU" sz="2400" dirty="0">
                <a:cs typeface="Arial" charset="0"/>
              </a:rPr>
              <a:t>-Что было самым интересным?</a:t>
            </a:r>
          </a:p>
          <a:p>
            <a:pPr algn="just">
              <a:defRPr/>
            </a:pPr>
            <a:r>
              <a:rPr lang="ru-RU" sz="2400" dirty="0">
                <a:cs typeface="Arial" charset="0"/>
              </a:rPr>
              <a:t>-Какие трудности возникли?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333333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054" y="1312606"/>
            <a:ext cx="5784683" cy="383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2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842" y="0"/>
            <a:ext cx="10345003" cy="6599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AutoNum type="arabicPeriod"/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Оздоровление и закаливания организма детей, укрепление общего физического состояния.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 Воспитывать потребность в здоровом образе жизни.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•Расширять кругозор детей, знакомить с обитателями моря.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•Закреплять навык передвижения в воде с помощью ног и рук кролем, погружения лица в воду; закреплять навык задержки дыхания под водой.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•Совершенствовать силу, ловкость, быстроту и находчивость в играх.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•Развивать внимание и терпение. Воспитывать дружеское взаимоотношение и поддержку.</a:t>
            </a:r>
            <a:endParaRPr lang="ru-RU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9194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2610" y="548907"/>
            <a:ext cx="6088913" cy="5330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Формы работы: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Фронтальная, поточная.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333333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Методы обучения: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Объяснение, показ, демонстрация упражнения, картинки, беседа, подсчет предметов, анализ действий.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333333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Инвентарь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Картинки с обитателями моря, медальки. Доски для плавания, рыбки, кольца, кораблики, обруч, дуга.</a:t>
            </a:r>
            <a:endParaRPr lang="ru-RU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5421" y="988142"/>
            <a:ext cx="4845761" cy="421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971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1936" y="666363"/>
            <a:ext cx="9127281" cy="4338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i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Подготовительная часть.</a:t>
            </a:r>
            <a:endParaRPr lang="ru-RU" sz="2400" i="1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Дети заходят в </a:t>
            </a: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бассейн под музыку </a:t>
            </a:r>
            <a:r>
              <a:rPr lang="ru-RU" sz="2400" i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i="1" dirty="0" err="1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Безкозырка</a:t>
            </a:r>
            <a:r>
              <a:rPr lang="ru-RU" sz="2400" i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где их встречает бывалый моряк, и выстраиваются в шеренгу.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Вед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Здравствуйте, ребята. Меня зовут </a:t>
            </a: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бывалый моряк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потому что я побывал во всех морях и странах. И пришел к вам, чтобы найти команду для своего корабля. Мне нужны сильные, смелые, ловкие, умелые матросы. А среди вас есть такие?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Так точно, капитан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59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081" y="354843"/>
            <a:ext cx="8720919" cy="1331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Вед</a:t>
            </a:r>
            <a:r>
              <a:rPr lang="ru-RU" sz="24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Вот это мы сейчас и узнаем. Я приготовил для вас несколько интересных заданий. 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А, для начала,</a:t>
            </a:r>
            <a:r>
              <a:rPr lang="ru-RU" sz="24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мы с вами сделаем разминку.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729" y="2032897"/>
            <a:ext cx="6794268" cy="4166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729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540" y="434463"/>
            <a:ext cx="10134714" cy="6171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i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 часть.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Игра «Подняться по трапу».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Трап – это такая лестница на корабле.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Ребята друг за 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другом спускаются по лестнице, шагом 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передвигаются к противоположному 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бортику, вращая руками,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как веслами; берут кораблик и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возвращаются к другой лестнице,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поднимаются на борт корабля.</a:t>
            </a:r>
            <a:endParaRPr lang="ru-RU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8787" y="3114374"/>
            <a:ext cx="5054581" cy="334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5836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780" y="362264"/>
            <a:ext cx="9327904" cy="5469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Моряк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вы хорошо справились с заданием. Но моряки должны уметь быстро и ловко доставить грузы на корабль.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Игра «Доставка груза»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 сигналу! На груди, руки стрелочкой, ноги кролем переплывают бассейн, взяв доски возвращаются к своим кораблям.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Вед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Молодцы! Доставили груз на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свои корабли, теперь они могут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отправляться в дальнее плавание.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Но в пути корабли могут попасть в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шторм.</a:t>
            </a:r>
            <a:endParaRPr lang="ru-RU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3041" y="3378745"/>
            <a:ext cx="5320985" cy="315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6675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5890" y="668352"/>
            <a:ext cx="10395400" cy="4940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Игра </a:t>
            </a:r>
            <a:r>
              <a:rPr lang="ru-RU" sz="2400" b="1" i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«Настроение моря»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Моряк рассказывает детям о том, что ветер бывает </a:t>
            </a: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разный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легкий, штормовой, ураган 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Дети все изображают выбранное состояние моря – от штиля до шторма. На заключительном этапе упражнения – обязательно спокойное состояние моря.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Вед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Молодцы, ребята! А вы знаете, что во время шторма корабль может наткнуться на </a:t>
            </a: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морские</a:t>
            </a: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скалы или как их еще называют- рифы. Когда корабль попадает на риф, то терпит крушение и морякам необходимо удержаться на плаву и дождаться помощи.</a:t>
            </a: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838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680" y="596896"/>
            <a:ext cx="4312920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Игра </a:t>
            </a:r>
            <a:r>
              <a:rPr lang="ru-RU" sz="2400" b="1" i="1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«Звезда на спине». «Звезда на груди», «Поплавок».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 сигналу! Дети ложатся на спину и стараются дождаться следующего сигнала</a:t>
            </a:r>
            <a:r>
              <a:rPr lang="ru-RU" dirty="0" smtClean="0">
                <a:solidFill>
                  <a:srgbClr val="333333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.(10-15 сек.)</a:t>
            </a:r>
            <a:endParaRPr lang="ru-RU" sz="16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u="none" strike="noStrike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132" y="4063309"/>
            <a:ext cx="4754197" cy="2427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89891" y="395785"/>
            <a:ext cx="3726593" cy="2641888"/>
          </a:xfrm>
          <a:prstGeom prst="rect">
            <a:avLst/>
          </a:prstGeom>
        </p:spPr>
      </p:pic>
      <p:pic>
        <p:nvPicPr>
          <p:cNvPr id="1026" name="Picture 2" descr="E:\2017-2018 год\IMG_20170911_1639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1899" y="4143783"/>
            <a:ext cx="4172043" cy="234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3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531</TotalTime>
  <Words>408</Words>
  <Application>Microsoft Office PowerPoint</Application>
  <PresentationFormat>Произвольный</PresentationFormat>
  <Paragraphs>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Открытое занятие ко  Дню Победы (средняя группа). «Мы немножко подрастем  и в Морфлот служить пойдем».   Инструктор по плаванию Малимоненко Л.Г. МАДОУ д/с № 125 г. Калининград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 немножко подрастем и в Морфлот служить пойдем». Ко Дню Победы ( средняя группа).</dc:title>
  <dc:creator>Пользователь</dc:creator>
  <cp:lastModifiedBy>UserPC</cp:lastModifiedBy>
  <cp:revision>34</cp:revision>
  <dcterms:created xsi:type="dcterms:W3CDTF">2017-09-08T11:35:04Z</dcterms:created>
  <dcterms:modified xsi:type="dcterms:W3CDTF">2017-09-30T18:49:41Z</dcterms:modified>
</cp:coreProperties>
</file>