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7591" autoAdjust="0"/>
  </p:normalViewPr>
  <p:slideViewPr>
    <p:cSldViewPr>
      <p:cViewPr varScale="1">
        <p:scale>
          <a:sx n="64" d="100"/>
          <a:sy n="64" d="100"/>
        </p:scale>
        <p:origin x="156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3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57E0D-53E3-4BB8-AD4B-EBA8B067953F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640C7-1D84-450D-B190-4758A1574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41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40C7-1D84-450D-B190-4758A157461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97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19EC-492B-451A-AECD-0263E9EAC91C}" type="datetimeFigureOut">
              <a:rPr lang="ru-RU" smtClean="0"/>
              <a:t>30.09.2017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86F64-058C-4E14-80A7-42B5B826C42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19EC-492B-451A-AECD-0263E9EAC91C}" type="datetimeFigureOut">
              <a:rPr lang="ru-RU" smtClean="0"/>
              <a:t>30.09.2017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86F64-058C-4E14-80A7-42B5B826C42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19EC-492B-451A-AECD-0263E9EAC91C}" type="datetimeFigureOut">
              <a:rPr lang="ru-RU" smtClean="0"/>
              <a:t>30.09.2017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86F64-058C-4E14-80A7-42B5B826C427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19EC-492B-451A-AECD-0263E9EAC91C}" type="datetimeFigureOut">
              <a:rPr lang="ru-RU" smtClean="0"/>
              <a:t>30.09.2017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86F64-058C-4E14-80A7-42B5B826C42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19EC-492B-451A-AECD-0263E9EAC91C}" type="datetimeFigureOut">
              <a:rPr lang="ru-RU" smtClean="0"/>
              <a:t>30.09.2017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86F64-058C-4E14-80A7-42B5B826C42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19EC-492B-451A-AECD-0263E9EAC91C}" type="datetimeFigureOut">
              <a:rPr lang="ru-RU" smtClean="0"/>
              <a:t>30.09.2017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86F64-058C-4E14-80A7-42B5B826C42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19EC-492B-451A-AECD-0263E9EAC91C}" type="datetimeFigureOut">
              <a:rPr lang="ru-RU" smtClean="0"/>
              <a:t>30.09.2017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86F64-058C-4E14-80A7-42B5B826C42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19EC-492B-451A-AECD-0263E9EAC91C}" type="datetimeFigureOut">
              <a:rPr lang="ru-RU" smtClean="0"/>
              <a:t>30.09.2017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86F64-058C-4E14-80A7-42B5B826C42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19EC-492B-451A-AECD-0263E9EAC91C}" type="datetimeFigureOut">
              <a:rPr lang="ru-RU" smtClean="0"/>
              <a:t>30.09.2017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86F64-058C-4E14-80A7-42B5B826C42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19EC-492B-451A-AECD-0263E9EAC91C}" type="datetimeFigureOut">
              <a:rPr lang="ru-RU" smtClean="0"/>
              <a:t>30.09.2017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86F64-058C-4E14-80A7-42B5B826C42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19EC-492B-451A-AECD-0263E9EAC91C}" type="datetimeFigureOut">
              <a:rPr lang="ru-RU" smtClean="0"/>
              <a:t>30.09.2017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86F64-058C-4E14-80A7-42B5B826C42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B7B19EC-492B-451A-AECD-0263E9EAC91C}" type="datetimeFigureOut">
              <a:rPr lang="ru-RU" smtClean="0"/>
              <a:t>30.09.2017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0586F64-058C-4E14-80A7-42B5B826C42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403244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Нравственное воспитание дошкольников в процессе восприятия и понимания сказки.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5013176"/>
            <a:ext cx="5616624" cy="1368152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400" dirty="0">
                <a:solidFill>
                  <a:schemeClr val="tx1"/>
                </a:solidFill>
              </a:rPr>
              <a:t>Подготовила: </a:t>
            </a:r>
            <a:r>
              <a:rPr lang="ru-RU" sz="2400" dirty="0" smtClean="0">
                <a:solidFill>
                  <a:schemeClr val="tx1"/>
                </a:solidFill>
              </a:rPr>
              <a:t>Костюкова Светлана </a:t>
            </a:r>
            <a:r>
              <a:rPr lang="ru-RU" sz="2400" dirty="0" err="1" smtClean="0">
                <a:solidFill>
                  <a:schemeClr val="tx1"/>
                </a:solidFill>
              </a:rPr>
              <a:t>михайловна</a:t>
            </a:r>
            <a:r>
              <a:rPr lang="ru-RU" sz="2400" dirty="0" smtClean="0">
                <a:solidFill>
                  <a:schemeClr val="tx1"/>
                </a:solidFill>
              </a:rPr>
              <a:t>                    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672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9242" y="471127"/>
            <a:ext cx="6661540" cy="22398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877007"/>
            <a:ext cx="5832648" cy="36769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9266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1600" dirty="0" smtClean="0"/>
          </a:p>
          <a:p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–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нравственное  воспитание детей дошкольного возраста.</a:t>
            </a:r>
          </a:p>
          <a:p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–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</a:t>
            </a: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сказки на нравственное воспитание дошкольников.</a:t>
            </a:r>
          </a:p>
          <a:p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</a:t>
            </a: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сказки, как средство нравственного воспитания дошкольника. Сделать жизнь наших воспитанников интересной и содержательной, наполненной яркими впечатлениями, интересными делами, радостью творчества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Актуальность </a:t>
            </a: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в том, что при помощи сказки ребенку легче приобрести эмоционально нравственный опыт и в дальнейшем сформироваться как личность. От совместной работы с родителями зависит дальнейшее </a:t>
            </a:r>
          </a:p>
          <a:p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                                                                                                                                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нравственно-духовные достоинства сказки в воспитание дошкольников; 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воспитательную ценность русских народных сказок;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эмоциональное погружение детей 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сказку  рассмотреть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сказки в воспитательной работе с детьми.</a:t>
            </a:r>
          </a:p>
          <a:p>
            <a:endParaRPr lang="ru-RU" sz="1600" dirty="0"/>
          </a:p>
          <a:p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1433" y="10887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в том, что в наш век духовного общения сказка, как и другие ценности традиционной культуры, утрачивает свое высокое предназначение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личности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89431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047652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Происхождение сказок.                                                                                                       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глубоких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основательных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теоретиков сказки наш соотечественник В.Я.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писал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"Общий вопрос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откуда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сказка - в целом не разрешен: подобно потому, как все реки текут в море, все вопросы сказочного изучения в итоге должны привести к разрешению важнейшей, до сих пор не разрешенной проблемы - сходства сказок по всему земному шару. Как объяснить сходство сказки о царевне-лягушке в России, Германии, Франции, Индии, в Америке у краснокожих и в Новой Зеландии, причем исторического общения народов доказано быть не </a:t>
            </a:r>
            <a:r>
              <a:rPr lang="ru-RU" sz="2000" dirty="0"/>
              <a:t>может?"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068960"/>
            <a:ext cx="6400800" cy="34894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52936"/>
            <a:ext cx="583264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3125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2761604"/>
          </a:xfrm>
        </p:spPr>
        <p:txBody>
          <a:bodyPr>
            <a:normAutofit/>
          </a:bodyPr>
          <a:lstStyle/>
          <a:p>
            <a:pPr marL="228600" algn="l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Классификация сказки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1.Сказки о животных «Коза-береза», «Волк и лиса», «Колобок» и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др.2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Волшебные сказки «Иван-Царевич и серый волк», «Царевна-лягушка» и др.</a:t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3.Бытовые сказки «Каша из </a:t>
            </a:r>
            <a:r>
              <a:rPr lang="ru-RU" sz="20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топора»,«Чудесные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лапоточки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 и др.                                                                             4.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Сказки смешанного типа                                                            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396044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24944"/>
            <a:ext cx="388843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3896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2016224"/>
          </a:xfrm>
        </p:spPr>
        <p:txBody>
          <a:bodyPr>
            <a:normAutofit/>
          </a:bodyPr>
          <a:lstStyle/>
          <a:p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Психолого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– педагогический потенциал сказок.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«Через сказки, фантазию, игру, через неповторимое детское творчество – верная дорога к сердцу ребёнка. Сказка, фантазия - это ключик, c помощью которого можно открыть эти истоки, и они забьют животворными ключами».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В.А.Сухомлинский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096344"/>
          </a:xfrm>
        </p:spPr>
        <p:txBody>
          <a:bodyPr>
            <a:normAutofit fontScale="85000" lnSpcReduction="10000"/>
          </a:bodyPr>
          <a:lstStyle/>
          <a:p>
            <a:pPr marL="228600" algn="l"/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Формы работы со сказкой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                                                                                       1Специально организованные занятия.                                                                                                 2. Изобразительная деятельность по мотивам сказок.                                                                             3. Викторины.                                                                                                                                               4. Изготовление кукол для театра.                                                                                                                    5. Драматургия (театрализованные игры, игры-драматизации).                                                             6.</a:t>
            </a:r>
            <a:r>
              <a:rPr lang="ru-RU" sz="2400" b="1" dirty="0">
                <a:solidFill>
                  <a:srgbClr val="444444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444444"/>
                </a:solidFill>
                <a:latin typeface="Times New Roman"/>
                <a:ea typeface="Times New Roman"/>
              </a:rPr>
              <a:t>6</a:t>
            </a:r>
            <a:r>
              <a:rPr lang="ru-RU" sz="2400" b="1" dirty="0" smtClean="0">
                <a:solidFill>
                  <a:srgbClr val="444444"/>
                </a:solidFill>
                <a:latin typeface="Times New Roman"/>
                <a:ea typeface="Times New Roman"/>
              </a:rPr>
              <a:t>.</a:t>
            </a:r>
            <a:r>
              <a:rPr lang="ru-RU" sz="2400" dirty="0" smtClean="0">
                <a:solidFill>
                  <a:srgbClr val="444444"/>
                </a:solidFill>
                <a:latin typeface="Times New Roman"/>
                <a:ea typeface="Times New Roman"/>
              </a:rPr>
              <a:t>Беседы </a:t>
            </a:r>
            <a:r>
              <a:rPr lang="ru-RU" sz="2400" dirty="0">
                <a:solidFill>
                  <a:srgbClr val="444444"/>
                </a:solidFill>
                <a:latin typeface="Times New Roman"/>
                <a:ea typeface="Times New Roman"/>
              </a:rPr>
              <a:t>о сказке, в виде вопросов, обращенных к детям, в качестве заданий, предлагаемых ребенку после знакомства со сказкой.</a:t>
            </a:r>
            <a:endParaRPr lang="ru-RU" sz="2400" dirty="0">
              <a:latin typeface="Times New Roman"/>
              <a:ea typeface="Times New Roman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504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908720"/>
            <a:ext cx="7507234" cy="5760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204864"/>
            <a:ext cx="666154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910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/>
            <a:r>
              <a:rPr lang="ru-RU" sz="2400" b="1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Моделирование сказок в работе с детьми</a:t>
            </a:r>
            <a:r>
              <a:rPr lang="ru-RU" sz="2000" b="1" dirty="0">
                <a:solidFill>
                  <a:srgbClr val="444444"/>
                </a:solidFill>
                <a:latin typeface="Times New Roman"/>
                <a:ea typeface="Times New Roman"/>
              </a:rPr>
              <a:t>.</a:t>
            </a:r>
            <a:r>
              <a:rPr lang="ru-RU" sz="1800" dirty="0">
                <a:latin typeface="Times New Roman"/>
                <a:ea typeface="Times New Roman"/>
              </a:rPr>
              <a:t/>
            </a:r>
            <a:br>
              <a:rPr lang="ru-RU" sz="1800" dirty="0">
                <a:latin typeface="Times New Roman"/>
                <a:ea typeface="Times New Roman"/>
              </a:rPr>
            </a:b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733206"/>
            <a:ext cx="6859162" cy="364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6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432048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сказки в работе с родителями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268760"/>
            <a:ext cx="6400800" cy="4464496"/>
          </a:xfrm>
        </p:spPr>
        <p:txBody>
          <a:bodyPr>
            <a:normAutofit/>
          </a:bodyPr>
          <a:lstStyle/>
          <a:p>
            <a:pPr marL="228600" algn="l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1.Те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матические родительские собрания 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-образовательных возможностях сказок ("Уроки сказки").                                                                                2.Посещение детского кукольного театра.                                                                                      3.Дни открытых дверей (родители могут вместе с детьми участвовать в играх, выполнять творческие задания и т.д.).                                                                                        4.Подготовка костюмов и атрибутов к спектаклям и праздникам, участие в них.              5.Выполнение родителями и детьми домашних заданий творческого характера (Придумывание загадок; оформление книги сказок).                                                        6.Устройство выставки работ детей и родителей ( "Наши любимые сказки", "Зимние сказки").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145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074510"/>
            <a:ext cx="396044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/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Роль сказки в духовно-нравственном воспитании дошкольников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заключается в </a:t>
            </a:r>
            <a:r>
              <a:rPr lang="ru-RU" sz="2000" dirty="0">
                <a:solidFill>
                  <a:srgbClr val="53535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ценностного отношения к жизни, обеспечивающего устойчивое, гармоническое развитие человека, включающее в себя воспитание чувства долга, справедливости, ответственности и других качеств, способных придать высокий смысл делам и мыслям человека.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Нравственное воспитание ребенка начинается с того, что слышит, видит и что вызывает отклик в его душе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5" y="1074510"/>
            <a:ext cx="4464496" cy="516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2692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169</TotalTime>
  <Words>478</Words>
  <Application>Microsoft Office PowerPoint</Application>
  <PresentationFormat>Экран (4:3)</PresentationFormat>
  <Paragraphs>17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Candara</vt:lpstr>
      <vt:lpstr>Symbol</vt:lpstr>
      <vt:lpstr>Times New Roman</vt:lpstr>
      <vt:lpstr>Волна</vt:lpstr>
      <vt:lpstr>Нравственное воспитание дошкольников в процессе восприятия и понимания сказки.  </vt:lpstr>
      <vt:lpstr>Проблема состоит в том, что в наш век духовного общения сказка, как и другие ценности традиционной культуры, утрачивает свое высокое предназначение. формирование личности ребенка   </vt:lpstr>
      <vt:lpstr>Происхождение сказок.                                                                                                            Один из глубоких и основательных теоретиков сказки наш соотечественник В.Я. Пропп писал: "Общий вопрос: откуда происходит сказка - в целом не разрешен: подобно потому, как все реки текут в море, все вопросы сказочного изучения в итоге должны привести к разрешению важнейшей, до сих пор не разрешенной проблемы - сходства сказок по всему земному шару. Как объяснить сходство сказки о царевне-лягушке в России, Германии, Франции, Индии, в Америке у краснокожих и в Новой Зеландии, причем исторического общения народов доказано быть не может?" </vt:lpstr>
      <vt:lpstr> Классификация сказки 1.Сказки о животных «Коза-береза», «Волк и лиса», «Колобок» и др.2. Волшебные сказки «Иван-Царевич и серый волк», «Царевна-лягушка» и др. 3.Бытовые сказки «Каша из топора»,«Чудесные лапоточки» и др.                                                                             4. Сказки смешанного типа                                                             </vt:lpstr>
      <vt:lpstr>Психолого – педагогический потенциал сказок. «Через сказки, фантазию, игру, через неповторимое детское творчество – верная дорога к сердцу ребёнка. Сказка, фантазия - это ключик, c помощью которого можно открыть эти истоки, и они забьют животворными ключами». В.А.Сухомлинский. </vt:lpstr>
      <vt:lpstr>Презентация PowerPoint</vt:lpstr>
      <vt:lpstr>Моделирование сказок в работе с детьми. </vt:lpstr>
      <vt:lpstr>Использование сказки в работе с родителями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2017-09-24T14:40:43Z</dcterms:created>
  <dcterms:modified xsi:type="dcterms:W3CDTF">2017-09-30T15:21:27Z</dcterms:modified>
</cp:coreProperties>
</file>