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57" r:id="rId4"/>
    <p:sldId id="258" r:id="rId5"/>
    <p:sldId id="259" r:id="rId6"/>
    <p:sldId id="262" r:id="rId7"/>
    <p:sldId id="265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609600"/>
            <a:ext cx="5370512" cy="5621338"/>
          </a:xfrm>
          <a:prstGeom prst="rect">
            <a:avLst/>
          </a:prstGeom>
          <a:solidFill>
            <a:srgbClr val="C00000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  <a:scene3d>
            <a:camera prst="isometricOffAxis2Left"/>
            <a:lightRig rig="threePt" dir="t"/>
          </a:scene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Обучение грамоте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Предложите ребёнку найти  на картинке предметы в названии которых есть указанный звук.</a:t>
            </a:r>
          </a:p>
          <a:p>
            <a:r>
              <a:rPr lang="ru-RU" sz="3600" dirty="0" smtClean="0"/>
              <a:t>Для усложнения задания попросите ребёнка указать место звука  в слове</a:t>
            </a:r>
          </a:p>
          <a:p>
            <a:r>
              <a:rPr lang="ru-RU" sz="3600" dirty="0" smtClean="0"/>
              <a:t>( в начале, середине, конце)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95250"/>
            <a:ext cx="70866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90600" y="6172200"/>
            <a:ext cx="7315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рлллддшшл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5250"/>
            <a:ext cx="70866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1143000" y="6172200"/>
            <a:ext cx="7315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5250"/>
            <a:ext cx="71628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14400" y="6096000"/>
            <a:ext cx="7239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5250"/>
            <a:ext cx="68580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066800" y="6019800"/>
            <a:ext cx="6858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0500"/>
            <a:ext cx="66294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143000" y="6096000"/>
            <a:ext cx="6705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2954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/>
              <a:t>Земцова</a:t>
            </a:r>
            <a:r>
              <a:rPr lang="ru-RU" sz="4000" dirty="0" smtClean="0"/>
              <a:t> О.Н. « Умные книжки»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800600"/>
            <a:ext cx="7189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 Материал подготовила воспитатель: </a:t>
            </a:r>
            <a:r>
              <a:rPr lang="ru-RU" sz="2400" dirty="0" err="1" smtClean="0"/>
              <a:t>Бельтикова</a:t>
            </a:r>
            <a:r>
              <a:rPr lang="ru-RU" sz="2400" dirty="0" smtClean="0"/>
              <a:t> И.П.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Другая 12">
      <a:dk1>
        <a:sysClr val="windowText" lastClr="000000"/>
      </a:dk1>
      <a:lt1>
        <a:srgbClr val="FFFF00"/>
      </a:lt1>
      <a:dk2>
        <a:srgbClr val="FFFFCB"/>
      </a:dk2>
      <a:lt2>
        <a:srgbClr val="D4D4D6"/>
      </a:lt2>
      <a:accent1>
        <a:srgbClr val="FFFF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49</Words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Обучение грамоте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Irina</cp:lastModifiedBy>
  <cp:revision>4</cp:revision>
  <dcterms:created xsi:type="dcterms:W3CDTF">2017-09-29T11:23:09Z</dcterms:created>
  <dcterms:modified xsi:type="dcterms:W3CDTF">2017-09-30T01:10:20Z</dcterms:modified>
</cp:coreProperties>
</file>